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83" r:id="rId3"/>
    <p:sldId id="261" r:id="rId4"/>
    <p:sldId id="282" r:id="rId5"/>
    <p:sldId id="284" r:id="rId6"/>
    <p:sldId id="286" r:id="rId7"/>
    <p:sldId id="285" r:id="rId8"/>
    <p:sldId id="287" r:id="rId9"/>
    <p:sldId id="295" r:id="rId10"/>
    <p:sldId id="296" r:id="rId11"/>
    <p:sldId id="288" r:id="rId12"/>
    <p:sldId id="297" r:id="rId13"/>
    <p:sldId id="298" r:id="rId14"/>
    <p:sldId id="289" r:id="rId15"/>
    <p:sldId id="299" r:id="rId16"/>
    <p:sldId id="300" r:id="rId17"/>
    <p:sldId id="291" r:id="rId18"/>
    <p:sldId id="301" r:id="rId19"/>
    <p:sldId id="302" r:id="rId20"/>
    <p:sldId id="292" r:id="rId21"/>
    <p:sldId id="303" r:id="rId22"/>
    <p:sldId id="304" r:id="rId23"/>
    <p:sldId id="293" r:id="rId24"/>
    <p:sldId id="305" r:id="rId25"/>
    <p:sldId id="306" r:id="rId26"/>
    <p:sldId id="294"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U-CUONG PHAM" initials="PP" lastIdx="1" clrIdx="0">
    <p:extLst>
      <p:ext uri="{19B8F6BF-5375-455C-9EA6-DF929625EA0E}">
        <p15:presenceInfo xmlns:p15="http://schemas.microsoft.com/office/powerpoint/2012/main" userId="S-1-5-21-2052699199-3915784498-1582209984-4699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34F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EE2C8E-D231-4045-97D1-6645D6C8EE74}" v="33" dt="2024-02-20T10:21:52.7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027" autoAdjust="0"/>
  </p:normalViewPr>
  <p:slideViewPr>
    <p:cSldViewPr>
      <p:cViewPr>
        <p:scale>
          <a:sx n="150" d="100"/>
          <a:sy n="150" d="100"/>
        </p:scale>
        <p:origin x="54" y="-9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MBRATTA Gerald PrivFraCooResCli" userId="03b79c34-324c-4e35-a42e-8392be120fd7" providerId="ADAL" clId="{38EE2C8E-D231-4045-97D1-6645D6C8EE74}"/>
    <pc:docChg chg="undo custSel modSld">
      <pc:chgData name="IMBRATTA Gerald PrivFraCooResCli" userId="03b79c34-324c-4e35-a42e-8392be120fd7" providerId="ADAL" clId="{38EE2C8E-D231-4045-97D1-6645D6C8EE74}" dt="2024-02-20T10:22:37.384" v="183" actId="1076"/>
      <pc:docMkLst>
        <pc:docMk/>
      </pc:docMkLst>
      <pc:sldChg chg="addSp modSp mod">
        <pc:chgData name="IMBRATTA Gerald PrivFraCooResCli" userId="03b79c34-324c-4e35-a42e-8392be120fd7" providerId="ADAL" clId="{38EE2C8E-D231-4045-97D1-6645D6C8EE74}" dt="2024-02-15T17:16:38.887" v="168" actId="1076"/>
        <pc:sldMkLst>
          <pc:docMk/>
          <pc:sldMk cId="0" sldId="256"/>
        </pc:sldMkLst>
        <pc:spChg chg="mod">
          <ac:chgData name="IMBRATTA Gerald PrivFraCooResCli" userId="03b79c34-324c-4e35-a42e-8392be120fd7" providerId="ADAL" clId="{38EE2C8E-D231-4045-97D1-6645D6C8EE74}" dt="2024-02-15T17:04:10.161" v="67" actId="1076"/>
          <ac:spMkLst>
            <pc:docMk/>
            <pc:sldMk cId="0" sldId="256"/>
            <ac:spMk id="4" creationId="{00000000-0000-0000-0000-000000000000}"/>
          </ac:spMkLst>
        </pc:spChg>
        <pc:spChg chg="add mod">
          <ac:chgData name="IMBRATTA Gerald PrivFraCooResCli" userId="03b79c34-324c-4e35-a42e-8392be120fd7" providerId="ADAL" clId="{38EE2C8E-D231-4045-97D1-6645D6C8EE74}" dt="2024-02-15T17:16:25.483" v="163" actId="1076"/>
          <ac:spMkLst>
            <pc:docMk/>
            <pc:sldMk cId="0" sldId="256"/>
            <ac:spMk id="10" creationId="{854A5936-1F08-0149-B731-40785532CCF6}"/>
          </ac:spMkLst>
        </pc:spChg>
        <pc:spChg chg="add mod">
          <ac:chgData name="IMBRATTA Gerald PrivFraCooResCli" userId="03b79c34-324c-4e35-a42e-8392be120fd7" providerId="ADAL" clId="{38EE2C8E-D231-4045-97D1-6645D6C8EE74}" dt="2024-02-15T17:16:31.906" v="166" actId="1076"/>
          <ac:spMkLst>
            <pc:docMk/>
            <pc:sldMk cId="0" sldId="256"/>
            <ac:spMk id="11" creationId="{75DDAF1F-0A2C-109B-F2A6-9FEA605B6BE2}"/>
          </ac:spMkLst>
        </pc:spChg>
        <pc:picChg chg="add mod">
          <ac:chgData name="IMBRATTA Gerald PrivFraCooResCli" userId="03b79c34-324c-4e35-a42e-8392be120fd7" providerId="ADAL" clId="{38EE2C8E-D231-4045-97D1-6645D6C8EE74}" dt="2024-02-15T17:16:38.887" v="168" actId="1076"/>
          <ac:picMkLst>
            <pc:docMk/>
            <pc:sldMk cId="0" sldId="256"/>
            <ac:picMk id="3" creationId="{C30BD133-76BD-7547-8DCD-CE3E0D7A54F5}"/>
          </ac:picMkLst>
        </pc:picChg>
        <pc:picChg chg="add mod">
          <ac:chgData name="IMBRATTA Gerald PrivFraCooResCli" userId="03b79c34-324c-4e35-a42e-8392be120fd7" providerId="ADAL" clId="{38EE2C8E-D231-4045-97D1-6645D6C8EE74}" dt="2024-02-15T17:16:29.703" v="165" actId="1076"/>
          <ac:picMkLst>
            <pc:docMk/>
            <pc:sldMk cId="0" sldId="256"/>
            <ac:picMk id="6" creationId="{3F60A9D6-9265-1E9E-9F31-D701740299D6}"/>
          </ac:picMkLst>
        </pc:picChg>
      </pc:sldChg>
      <pc:sldChg chg="addSp modSp">
        <pc:chgData name="IMBRATTA Gerald PrivFraCooResCli" userId="03b79c34-324c-4e35-a42e-8392be120fd7" providerId="ADAL" clId="{38EE2C8E-D231-4045-97D1-6645D6C8EE74}" dt="2024-02-15T17:13:35.733" v="147"/>
        <pc:sldMkLst>
          <pc:docMk/>
          <pc:sldMk cId="0" sldId="261"/>
        </pc:sldMkLst>
        <pc:picChg chg="add mod">
          <ac:chgData name="IMBRATTA Gerald PrivFraCooResCli" userId="03b79c34-324c-4e35-a42e-8392be120fd7" providerId="ADAL" clId="{38EE2C8E-D231-4045-97D1-6645D6C8EE74}" dt="2024-02-15T17:13:35.733" v="147"/>
          <ac:picMkLst>
            <pc:docMk/>
            <pc:sldMk cId="0" sldId="261"/>
            <ac:picMk id="3" creationId="{63A1216C-749A-2FB0-4C86-7FEEE2F641F9}"/>
          </ac:picMkLst>
        </pc:picChg>
      </pc:sldChg>
      <pc:sldChg chg="addSp delSp modSp mod">
        <pc:chgData name="IMBRATTA Gerald PrivFraCooResCli" userId="03b79c34-324c-4e35-a42e-8392be120fd7" providerId="ADAL" clId="{38EE2C8E-D231-4045-97D1-6645D6C8EE74}" dt="2024-02-15T17:13:39.884" v="149"/>
        <pc:sldMkLst>
          <pc:docMk/>
          <pc:sldMk cId="0" sldId="282"/>
        </pc:sldMkLst>
        <pc:picChg chg="add del mod">
          <ac:chgData name="IMBRATTA Gerald PrivFraCooResCli" userId="03b79c34-324c-4e35-a42e-8392be120fd7" providerId="ADAL" clId="{38EE2C8E-D231-4045-97D1-6645D6C8EE74}" dt="2024-02-15T17:13:38.723" v="148" actId="478"/>
          <ac:picMkLst>
            <pc:docMk/>
            <pc:sldMk cId="0" sldId="282"/>
            <ac:picMk id="4" creationId="{F491142C-4B52-92E1-C524-0D3B80072CC6}"/>
          </ac:picMkLst>
        </pc:picChg>
        <pc:picChg chg="add mod">
          <ac:chgData name="IMBRATTA Gerald PrivFraCooResCli" userId="03b79c34-324c-4e35-a42e-8392be120fd7" providerId="ADAL" clId="{38EE2C8E-D231-4045-97D1-6645D6C8EE74}" dt="2024-02-15T17:13:39.884" v="149"/>
          <ac:picMkLst>
            <pc:docMk/>
            <pc:sldMk cId="0" sldId="282"/>
            <ac:picMk id="6" creationId="{C9843CAB-D3AD-28B5-A29B-8ADCA28DF7AD}"/>
          </ac:picMkLst>
        </pc:picChg>
      </pc:sldChg>
      <pc:sldChg chg="addSp delSp modSp mod">
        <pc:chgData name="IMBRATTA Gerald PrivFraCooResCli" userId="03b79c34-324c-4e35-a42e-8392be120fd7" providerId="ADAL" clId="{38EE2C8E-D231-4045-97D1-6645D6C8EE74}" dt="2024-02-15T17:13:31.722" v="146"/>
        <pc:sldMkLst>
          <pc:docMk/>
          <pc:sldMk cId="1984076646" sldId="283"/>
        </pc:sldMkLst>
        <pc:spChg chg="add del mod">
          <ac:chgData name="IMBRATTA Gerald PrivFraCooResCli" userId="03b79c34-324c-4e35-a42e-8392be120fd7" providerId="ADAL" clId="{38EE2C8E-D231-4045-97D1-6645D6C8EE74}" dt="2024-02-15T17:09:08.753" v="99" actId="1076"/>
          <ac:spMkLst>
            <pc:docMk/>
            <pc:sldMk cId="1984076646" sldId="283"/>
            <ac:spMk id="5" creationId="{00000000-0000-0000-0000-000000000000}"/>
          </ac:spMkLst>
        </pc:spChg>
        <pc:spChg chg="add del mod">
          <ac:chgData name="IMBRATTA Gerald PrivFraCooResCli" userId="03b79c34-324c-4e35-a42e-8392be120fd7" providerId="ADAL" clId="{38EE2C8E-D231-4045-97D1-6645D6C8EE74}" dt="2024-02-15T17:13:29.356" v="144" actId="478"/>
          <ac:spMkLst>
            <pc:docMk/>
            <pc:sldMk cId="1984076646" sldId="283"/>
            <ac:spMk id="11" creationId="{407E2B8F-AF6D-9761-A8F2-A3040C9672D8}"/>
          </ac:spMkLst>
        </pc:spChg>
        <pc:picChg chg="add del mod">
          <ac:chgData name="IMBRATTA Gerald PrivFraCooResCli" userId="03b79c34-324c-4e35-a42e-8392be120fd7" providerId="ADAL" clId="{38EE2C8E-D231-4045-97D1-6645D6C8EE74}" dt="2024-02-15T17:05:21.599" v="87" actId="478"/>
          <ac:picMkLst>
            <pc:docMk/>
            <pc:sldMk cId="1984076646" sldId="283"/>
            <ac:picMk id="3" creationId="{F792919E-68C4-4C2B-D62D-421D47EC4F06}"/>
          </ac:picMkLst>
        </pc:picChg>
        <pc:picChg chg="add del mod">
          <ac:chgData name="IMBRATTA Gerald PrivFraCooResCli" userId="03b79c34-324c-4e35-a42e-8392be120fd7" providerId="ADAL" clId="{38EE2C8E-D231-4045-97D1-6645D6C8EE74}" dt="2024-02-15T17:05:22.477" v="88" actId="478"/>
          <ac:picMkLst>
            <pc:docMk/>
            <pc:sldMk cId="1984076646" sldId="283"/>
            <ac:picMk id="4" creationId="{0862A9C2-3F09-98BF-E565-2821835E606C}"/>
          </ac:picMkLst>
        </pc:picChg>
        <pc:picChg chg="add del mod">
          <ac:chgData name="IMBRATTA Gerald PrivFraCooResCli" userId="03b79c34-324c-4e35-a42e-8392be120fd7" providerId="ADAL" clId="{38EE2C8E-D231-4045-97D1-6645D6C8EE74}" dt="2024-02-15T17:06:00.525" v="92" actId="478"/>
          <ac:picMkLst>
            <pc:docMk/>
            <pc:sldMk cId="1984076646" sldId="283"/>
            <ac:picMk id="6" creationId="{9B7A269B-64FD-E66B-13FB-7B3B508F3077}"/>
          </ac:picMkLst>
        </pc:picChg>
        <pc:picChg chg="add del mod">
          <ac:chgData name="IMBRATTA Gerald PrivFraCooResCli" userId="03b79c34-324c-4e35-a42e-8392be120fd7" providerId="ADAL" clId="{38EE2C8E-D231-4045-97D1-6645D6C8EE74}" dt="2024-02-15T17:13:28.131" v="143" actId="478"/>
          <ac:picMkLst>
            <pc:docMk/>
            <pc:sldMk cId="1984076646" sldId="283"/>
            <ac:picMk id="7" creationId="{770E0FB7-523D-D8CE-3687-3755C1441A1E}"/>
          </ac:picMkLst>
        </pc:picChg>
        <pc:picChg chg="add del mod">
          <ac:chgData name="IMBRATTA Gerald PrivFraCooResCli" userId="03b79c34-324c-4e35-a42e-8392be120fd7" providerId="ADAL" clId="{38EE2C8E-D231-4045-97D1-6645D6C8EE74}" dt="2024-02-15T17:13:29.890" v="145" actId="478"/>
          <ac:picMkLst>
            <pc:docMk/>
            <pc:sldMk cId="1984076646" sldId="283"/>
            <ac:picMk id="12" creationId="{5E1A1B20-3788-0C14-28E1-CEF969E356E8}"/>
          </ac:picMkLst>
        </pc:picChg>
        <pc:picChg chg="add mod">
          <ac:chgData name="IMBRATTA Gerald PrivFraCooResCli" userId="03b79c34-324c-4e35-a42e-8392be120fd7" providerId="ADAL" clId="{38EE2C8E-D231-4045-97D1-6645D6C8EE74}" dt="2024-02-15T17:13:31.722" v="146"/>
          <ac:picMkLst>
            <pc:docMk/>
            <pc:sldMk cId="1984076646" sldId="283"/>
            <ac:picMk id="13" creationId="{4327B2DF-3EC3-07E6-CCEF-C65790A3D46D}"/>
          </ac:picMkLst>
        </pc:picChg>
      </pc:sldChg>
      <pc:sldChg chg="addSp delSp modSp mod">
        <pc:chgData name="IMBRATTA Gerald PrivFraCooResCli" userId="03b79c34-324c-4e35-a42e-8392be120fd7" providerId="ADAL" clId="{38EE2C8E-D231-4045-97D1-6645D6C8EE74}" dt="2024-02-20T10:22:37.384" v="183" actId="1076"/>
        <pc:sldMkLst>
          <pc:docMk/>
          <pc:sldMk cId="4071426706" sldId="284"/>
        </pc:sldMkLst>
        <pc:graphicFrameChg chg="add del mod">
          <ac:chgData name="IMBRATTA Gerald PrivFraCooResCli" userId="03b79c34-324c-4e35-a42e-8392be120fd7" providerId="ADAL" clId="{38EE2C8E-D231-4045-97D1-6645D6C8EE74}" dt="2024-02-20T10:22:05.842" v="176" actId="478"/>
          <ac:graphicFrameMkLst>
            <pc:docMk/>
            <pc:sldMk cId="4071426706" sldId="284"/>
            <ac:graphicFrameMk id="3" creationId="{135313DF-F67A-135B-E837-29D49F30A843}"/>
          </ac:graphicFrameMkLst>
        </pc:graphicFrameChg>
        <pc:picChg chg="add mod">
          <ac:chgData name="IMBRATTA Gerald PrivFraCooResCli" userId="03b79c34-324c-4e35-a42e-8392be120fd7" providerId="ADAL" clId="{38EE2C8E-D231-4045-97D1-6645D6C8EE74}" dt="2024-02-15T16:44:46.576" v="7" actId="14100"/>
          <ac:picMkLst>
            <pc:docMk/>
            <pc:sldMk cId="4071426706" sldId="284"/>
            <ac:picMk id="4" creationId="{8238BAA9-E6EA-64C9-8488-716CD9D7F8C2}"/>
          </ac:picMkLst>
        </pc:picChg>
        <pc:picChg chg="del">
          <ac:chgData name="IMBRATTA Gerald PrivFraCooResCli" userId="03b79c34-324c-4e35-a42e-8392be120fd7" providerId="ADAL" clId="{38EE2C8E-D231-4045-97D1-6645D6C8EE74}" dt="2024-02-15T16:43:59.304" v="0" actId="478"/>
          <ac:picMkLst>
            <pc:docMk/>
            <pc:sldMk cId="4071426706" sldId="284"/>
            <ac:picMk id="6" creationId="{A4D55228-A392-BBBC-508C-AFDA055853CA}"/>
          </ac:picMkLst>
        </pc:picChg>
        <pc:picChg chg="del">
          <ac:chgData name="IMBRATTA Gerald PrivFraCooResCli" userId="03b79c34-324c-4e35-a42e-8392be120fd7" providerId="ADAL" clId="{38EE2C8E-D231-4045-97D1-6645D6C8EE74}" dt="2024-02-15T16:45:01.379" v="8" actId="478"/>
          <ac:picMkLst>
            <pc:docMk/>
            <pc:sldMk cId="4071426706" sldId="284"/>
            <ac:picMk id="7" creationId="{3A2F27C8-90F4-37C3-D142-A884937C718B}"/>
          </ac:picMkLst>
        </pc:picChg>
        <pc:picChg chg="add mod">
          <ac:chgData name="IMBRATTA Gerald PrivFraCooResCli" userId="03b79c34-324c-4e35-a42e-8392be120fd7" providerId="ADAL" clId="{38EE2C8E-D231-4045-97D1-6645D6C8EE74}" dt="2024-02-20T10:22:37.384" v="183" actId="1076"/>
          <ac:picMkLst>
            <pc:docMk/>
            <pc:sldMk cId="4071426706" sldId="284"/>
            <ac:picMk id="7" creationId="{9DA9BAAE-7A5F-822B-E66C-41E18FCDFD47}"/>
          </ac:picMkLst>
        </pc:picChg>
        <pc:picChg chg="add del mod">
          <ac:chgData name="IMBRATTA Gerald PrivFraCooResCli" userId="03b79c34-324c-4e35-a42e-8392be120fd7" providerId="ADAL" clId="{38EE2C8E-D231-4045-97D1-6645D6C8EE74}" dt="2024-02-20T10:21:47.327" v="170" actId="478"/>
          <ac:picMkLst>
            <pc:docMk/>
            <pc:sldMk cId="4071426706" sldId="284"/>
            <ac:picMk id="13" creationId="{31F6669A-D681-3420-89DB-3B51CD05F022}"/>
          </ac:picMkLst>
        </pc:picChg>
        <pc:picChg chg="add del mod">
          <ac:chgData name="IMBRATTA Gerald PrivFraCooResCli" userId="03b79c34-324c-4e35-a42e-8392be120fd7" providerId="ADAL" clId="{38EE2C8E-D231-4045-97D1-6645D6C8EE74}" dt="2024-02-15T17:13:44.708" v="150" actId="478"/>
          <ac:picMkLst>
            <pc:docMk/>
            <pc:sldMk cId="4071426706" sldId="284"/>
            <ac:picMk id="15" creationId="{8137D590-BB5B-185F-B7CD-251562D7B6C6}"/>
          </ac:picMkLst>
        </pc:picChg>
        <pc:picChg chg="add mod">
          <ac:chgData name="IMBRATTA Gerald PrivFraCooResCli" userId="03b79c34-324c-4e35-a42e-8392be120fd7" providerId="ADAL" clId="{38EE2C8E-D231-4045-97D1-6645D6C8EE74}" dt="2024-02-15T17:13:46.926" v="151"/>
          <ac:picMkLst>
            <pc:docMk/>
            <pc:sldMk cId="4071426706" sldId="284"/>
            <ac:picMk id="16" creationId="{504242AA-0A18-A060-95B7-21AF31363F56}"/>
          </ac:picMkLst>
        </pc:picChg>
      </pc:sldChg>
      <pc:sldChg chg="addSp delSp modSp mod">
        <pc:chgData name="IMBRATTA Gerald PrivFraCooResCli" userId="03b79c34-324c-4e35-a42e-8392be120fd7" providerId="ADAL" clId="{38EE2C8E-D231-4045-97D1-6645D6C8EE74}" dt="2024-02-15T17:14:36.229" v="155"/>
        <pc:sldMkLst>
          <pc:docMk/>
          <pc:sldMk cId="2830723399" sldId="285"/>
        </pc:sldMkLst>
        <pc:picChg chg="add del mod">
          <ac:chgData name="IMBRATTA Gerald PrivFraCooResCli" userId="03b79c34-324c-4e35-a42e-8392be120fd7" providerId="ADAL" clId="{38EE2C8E-D231-4045-97D1-6645D6C8EE74}" dt="2024-02-15T17:14:34.748" v="154" actId="478"/>
          <ac:picMkLst>
            <pc:docMk/>
            <pc:sldMk cId="2830723399" sldId="285"/>
            <ac:picMk id="6" creationId="{036D50C7-FC65-81F7-066B-4006391A06DB}"/>
          </ac:picMkLst>
        </pc:picChg>
        <pc:picChg chg="add mod">
          <ac:chgData name="IMBRATTA Gerald PrivFraCooResCli" userId="03b79c34-324c-4e35-a42e-8392be120fd7" providerId="ADAL" clId="{38EE2C8E-D231-4045-97D1-6645D6C8EE74}" dt="2024-02-15T17:14:36.229" v="155"/>
          <ac:picMkLst>
            <pc:docMk/>
            <pc:sldMk cId="2830723399" sldId="285"/>
            <ac:picMk id="7" creationId="{9193032E-AD81-2A82-14F9-BCD51CED704B}"/>
          </ac:picMkLst>
        </pc:picChg>
      </pc:sldChg>
      <pc:sldChg chg="addSp delSp modSp mod">
        <pc:chgData name="IMBRATTA Gerald PrivFraCooResCli" userId="03b79c34-324c-4e35-a42e-8392be120fd7" providerId="ADAL" clId="{38EE2C8E-D231-4045-97D1-6645D6C8EE74}" dt="2024-02-16T13:06:27.830" v="169" actId="20577"/>
        <pc:sldMkLst>
          <pc:docMk/>
          <pc:sldMk cId="3273089623" sldId="286"/>
        </pc:sldMkLst>
        <pc:spChg chg="mod">
          <ac:chgData name="IMBRATTA Gerald PrivFraCooResCli" userId="03b79c34-324c-4e35-a42e-8392be120fd7" providerId="ADAL" clId="{38EE2C8E-D231-4045-97D1-6645D6C8EE74}" dt="2024-02-16T13:06:27.830" v="169" actId="20577"/>
          <ac:spMkLst>
            <pc:docMk/>
            <pc:sldMk cId="3273089623" sldId="286"/>
            <ac:spMk id="53" creationId="{00000000-0000-0000-0000-000000000000}"/>
          </ac:spMkLst>
        </pc:spChg>
        <pc:picChg chg="add del mod">
          <ac:chgData name="IMBRATTA Gerald PrivFraCooResCli" userId="03b79c34-324c-4e35-a42e-8392be120fd7" providerId="ADAL" clId="{38EE2C8E-D231-4045-97D1-6645D6C8EE74}" dt="2024-02-15T17:13:55.499" v="152" actId="478"/>
          <ac:picMkLst>
            <pc:docMk/>
            <pc:sldMk cId="3273089623" sldId="286"/>
            <ac:picMk id="4" creationId="{A9B13238-F537-6CE4-532A-0FB8620A8978}"/>
          </ac:picMkLst>
        </pc:picChg>
        <pc:picChg chg="add mod">
          <ac:chgData name="IMBRATTA Gerald PrivFraCooResCli" userId="03b79c34-324c-4e35-a42e-8392be120fd7" providerId="ADAL" clId="{38EE2C8E-D231-4045-97D1-6645D6C8EE74}" dt="2024-02-15T17:13:57.054" v="153"/>
          <ac:picMkLst>
            <pc:docMk/>
            <pc:sldMk cId="3273089623" sldId="286"/>
            <ac:picMk id="6" creationId="{519ED253-4366-DC29-10B8-045CFE4B6092}"/>
          </ac:picMkLst>
        </pc:picChg>
      </pc:sldChg>
      <pc:sldChg chg="addSp modSp mod">
        <pc:chgData name="IMBRATTA Gerald PrivFraCooResCli" userId="03b79c34-324c-4e35-a42e-8392be120fd7" providerId="ADAL" clId="{38EE2C8E-D231-4045-97D1-6645D6C8EE74}" dt="2024-02-15T17:11:57.789" v="124" actId="1076"/>
        <pc:sldMkLst>
          <pc:docMk/>
          <pc:sldMk cId="2773781531" sldId="287"/>
        </pc:sldMkLst>
        <pc:picChg chg="add mod">
          <ac:chgData name="IMBRATTA Gerald PrivFraCooResCli" userId="03b79c34-324c-4e35-a42e-8392be120fd7" providerId="ADAL" clId="{38EE2C8E-D231-4045-97D1-6645D6C8EE74}" dt="2024-02-15T17:11:57.789" v="124" actId="1076"/>
          <ac:picMkLst>
            <pc:docMk/>
            <pc:sldMk cId="2773781531" sldId="287"/>
            <ac:picMk id="6" creationId="{66187858-2F1E-29EB-F715-31077D654871}"/>
          </ac:picMkLst>
        </pc:picChg>
      </pc:sldChg>
      <pc:sldChg chg="addSp modSp">
        <pc:chgData name="IMBRATTA Gerald PrivFraCooResCli" userId="03b79c34-324c-4e35-a42e-8392be120fd7" providerId="ADAL" clId="{38EE2C8E-D231-4045-97D1-6645D6C8EE74}" dt="2024-02-15T17:12:24.985" v="128"/>
        <pc:sldMkLst>
          <pc:docMk/>
          <pc:sldMk cId="450997660" sldId="288"/>
        </pc:sldMkLst>
        <pc:picChg chg="add mod">
          <ac:chgData name="IMBRATTA Gerald PrivFraCooResCli" userId="03b79c34-324c-4e35-a42e-8392be120fd7" providerId="ADAL" clId="{38EE2C8E-D231-4045-97D1-6645D6C8EE74}" dt="2024-02-15T17:12:24.985" v="128"/>
          <ac:picMkLst>
            <pc:docMk/>
            <pc:sldMk cId="450997660" sldId="288"/>
            <ac:picMk id="3" creationId="{9199422B-90A3-F253-CC6E-4F18D4CA7DA4}"/>
          </ac:picMkLst>
        </pc:picChg>
      </pc:sldChg>
      <pc:sldChg chg="addSp modSp">
        <pc:chgData name="IMBRATTA Gerald PrivFraCooResCli" userId="03b79c34-324c-4e35-a42e-8392be120fd7" providerId="ADAL" clId="{38EE2C8E-D231-4045-97D1-6645D6C8EE74}" dt="2024-02-15T17:12:37.263" v="131"/>
        <pc:sldMkLst>
          <pc:docMk/>
          <pc:sldMk cId="568118207" sldId="289"/>
        </pc:sldMkLst>
        <pc:picChg chg="add mod">
          <ac:chgData name="IMBRATTA Gerald PrivFraCooResCli" userId="03b79c34-324c-4e35-a42e-8392be120fd7" providerId="ADAL" clId="{38EE2C8E-D231-4045-97D1-6645D6C8EE74}" dt="2024-02-15T17:12:37.263" v="131"/>
          <ac:picMkLst>
            <pc:docMk/>
            <pc:sldMk cId="568118207" sldId="289"/>
            <ac:picMk id="3" creationId="{8D504117-FF99-A92F-8BB8-5573159181CC}"/>
          </ac:picMkLst>
        </pc:picChg>
      </pc:sldChg>
      <pc:sldChg chg="addSp delSp modSp mod">
        <pc:chgData name="IMBRATTA Gerald PrivFraCooResCli" userId="03b79c34-324c-4e35-a42e-8392be120fd7" providerId="ADAL" clId="{38EE2C8E-D231-4045-97D1-6645D6C8EE74}" dt="2024-02-15T17:12:49.171" v="134"/>
        <pc:sldMkLst>
          <pc:docMk/>
          <pc:sldMk cId="3910029709" sldId="291"/>
        </pc:sldMkLst>
        <pc:picChg chg="add mod">
          <ac:chgData name="IMBRATTA Gerald PrivFraCooResCli" userId="03b79c34-324c-4e35-a42e-8392be120fd7" providerId="ADAL" clId="{38EE2C8E-D231-4045-97D1-6645D6C8EE74}" dt="2024-02-15T16:48:39.342" v="24" actId="14100"/>
          <ac:picMkLst>
            <pc:docMk/>
            <pc:sldMk cId="3910029709" sldId="291"/>
            <ac:picMk id="4" creationId="{ABE1C326-C68E-FECC-9560-03995D8640FA}"/>
          </ac:picMkLst>
        </pc:picChg>
        <pc:picChg chg="del mod">
          <ac:chgData name="IMBRATTA Gerald PrivFraCooResCli" userId="03b79c34-324c-4e35-a42e-8392be120fd7" providerId="ADAL" clId="{38EE2C8E-D231-4045-97D1-6645D6C8EE74}" dt="2024-02-15T16:48:25.081" v="18" actId="478"/>
          <ac:picMkLst>
            <pc:docMk/>
            <pc:sldMk cId="3910029709" sldId="291"/>
            <ac:picMk id="6" creationId="{2DDEBD28-BB1F-8BCB-9839-7FA9CB045C3A}"/>
          </ac:picMkLst>
        </pc:picChg>
        <pc:picChg chg="add mod">
          <ac:chgData name="IMBRATTA Gerald PrivFraCooResCli" userId="03b79c34-324c-4e35-a42e-8392be120fd7" providerId="ADAL" clId="{38EE2C8E-D231-4045-97D1-6645D6C8EE74}" dt="2024-02-15T16:49:54.373" v="28" actId="1076"/>
          <ac:picMkLst>
            <pc:docMk/>
            <pc:sldMk cId="3910029709" sldId="291"/>
            <ac:picMk id="12" creationId="{DFBC800B-F0BB-A885-EE82-4AFED4B37E36}"/>
          </ac:picMkLst>
        </pc:picChg>
        <pc:picChg chg="add mod">
          <ac:chgData name="IMBRATTA Gerald PrivFraCooResCli" userId="03b79c34-324c-4e35-a42e-8392be120fd7" providerId="ADAL" clId="{38EE2C8E-D231-4045-97D1-6645D6C8EE74}" dt="2024-02-15T17:12:49.171" v="134"/>
          <ac:picMkLst>
            <pc:docMk/>
            <pc:sldMk cId="3910029709" sldId="291"/>
            <ac:picMk id="14" creationId="{8488E09D-1555-EC69-8110-401EA0770232}"/>
          </ac:picMkLst>
        </pc:picChg>
        <pc:picChg chg="del">
          <ac:chgData name="IMBRATTA Gerald PrivFraCooResCli" userId="03b79c34-324c-4e35-a42e-8392be120fd7" providerId="ADAL" clId="{38EE2C8E-D231-4045-97D1-6645D6C8EE74}" dt="2024-02-15T16:49:03.169" v="25" actId="478"/>
          <ac:picMkLst>
            <pc:docMk/>
            <pc:sldMk cId="3910029709" sldId="291"/>
            <ac:picMk id="15" creationId="{A6CDB87B-FDC5-FE96-A31A-93D572C1A36F}"/>
          </ac:picMkLst>
        </pc:picChg>
      </pc:sldChg>
      <pc:sldChg chg="addSp modSp">
        <pc:chgData name="IMBRATTA Gerald PrivFraCooResCli" userId="03b79c34-324c-4e35-a42e-8392be120fd7" providerId="ADAL" clId="{38EE2C8E-D231-4045-97D1-6645D6C8EE74}" dt="2024-02-15T17:13:01.605" v="137"/>
        <pc:sldMkLst>
          <pc:docMk/>
          <pc:sldMk cId="2915859373" sldId="292"/>
        </pc:sldMkLst>
        <pc:picChg chg="add mod">
          <ac:chgData name="IMBRATTA Gerald PrivFraCooResCli" userId="03b79c34-324c-4e35-a42e-8392be120fd7" providerId="ADAL" clId="{38EE2C8E-D231-4045-97D1-6645D6C8EE74}" dt="2024-02-15T17:13:01.605" v="137"/>
          <ac:picMkLst>
            <pc:docMk/>
            <pc:sldMk cId="2915859373" sldId="292"/>
            <ac:picMk id="3" creationId="{0146E641-9BFD-1743-B65A-519214510C24}"/>
          </ac:picMkLst>
        </pc:picChg>
      </pc:sldChg>
      <pc:sldChg chg="addSp modSp">
        <pc:chgData name="IMBRATTA Gerald PrivFraCooResCli" userId="03b79c34-324c-4e35-a42e-8392be120fd7" providerId="ADAL" clId="{38EE2C8E-D231-4045-97D1-6645D6C8EE74}" dt="2024-02-15T17:13:09.192" v="139"/>
        <pc:sldMkLst>
          <pc:docMk/>
          <pc:sldMk cId="4274903908" sldId="293"/>
        </pc:sldMkLst>
        <pc:picChg chg="add mod">
          <ac:chgData name="IMBRATTA Gerald PrivFraCooResCli" userId="03b79c34-324c-4e35-a42e-8392be120fd7" providerId="ADAL" clId="{38EE2C8E-D231-4045-97D1-6645D6C8EE74}" dt="2024-02-15T17:13:09.192" v="139"/>
          <ac:picMkLst>
            <pc:docMk/>
            <pc:sldMk cId="4274903908" sldId="293"/>
            <ac:picMk id="3" creationId="{4CA22D0A-873D-2DD1-EA8C-FB17592B855F}"/>
          </ac:picMkLst>
        </pc:picChg>
      </pc:sldChg>
      <pc:sldChg chg="addSp modSp">
        <pc:chgData name="IMBRATTA Gerald PrivFraCooResCli" userId="03b79c34-324c-4e35-a42e-8392be120fd7" providerId="ADAL" clId="{38EE2C8E-D231-4045-97D1-6645D6C8EE74}" dt="2024-02-15T17:13:19.409" v="142"/>
        <pc:sldMkLst>
          <pc:docMk/>
          <pc:sldMk cId="3341809287" sldId="294"/>
        </pc:sldMkLst>
        <pc:picChg chg="add mod">
          <ac:chgData name="IMBRATTA Gerald PrivFraCooResCli" userId="03b79c34-324c-4e35-a42e-8392be120fd7" providerId="ADAL" clId="{38EE2C8E-D231-4045-97D1-6645D6C8EE74}" dt="2024-02-15T17:13:19.409" v="142"/>
          <ac:picMkLst>
            <pc:docMk/>
            <pc:sldMk cId="3341809287" sldId="294"/>
            <ac:picMk id="3" creationId="{940E93C4-2D0F-DD6C-4B3D-30AC93085E62}"/>
          </ac:picMkLst>
        </pc:picChg>
      </pc:sldChg>
      <pc:sldChg chg="addSp delSp modSp mod">
        <pc:chgData name="IMBRATTA Gerald PrivFraCooResCli" userId="03b79c34-324c-4e35-a42e-8392be120fd7" providerId="ADAL" clId="{38EE2C8E-D231-4045-97D1-6645D6C8EE74}" dt="2024-02-15T17:14:42.984" v="157"/>
        <pc:sldMkLst>
          <pc:docMk/>
          <pc:sldMk cId="2254736059" sldId="295"/>
        </pc:sldMkLst>
        <pc:picChg chg="add del mod">
          <ac:chgData name="IMBRATTA Gerald PrivFraCooResCli" userId="03b79c34-324c-4e35-a42e-8392be120fd7" providerId="ADAL" clId="{38EE2C8E-D231-4045-97D1-6645D6C8EE74}" dt="2024-02-15T17:14:40.884" v="156" actId="478"/>
          <ac:picMkLst>
            <pc:docMk/>
            <pc:sldMk cId="2254736059" sldId="295"/>
            <ac:picMk id="6" creationId="{E1A0CDCA-842B-D0E4-A2D5-EE67C582B781}"/>
          </ac:picMkLst>
        </pc:picChg>
        <pc:picChg chg="add mod">
          <ac:chgData name="IMBRATTA Gerald PrivFraCooResCli" userId="03b79c34-324c-4e35-a42e-8392be120fd7" providerId="ADAL" clId="{38EE2C8E-D231-4045-97D1-6645D6C8EE74}" dt="2024-02-15T17:14:42.984" v="157"/>
          <ac:picMkLst>
            <pc:docMk/>
            <pc:sldMk cId="2254736059" sldId="295"/>
            <ac:picMk id="7" creationId="{8BEE0E09-3CE8-3DFA-12B2-6452B307B54F}"/>
          </ac:picMkLst>
        </pc:picChg>
      </pc:sldChg>
      <pc:sldChg chg="addSp modSp">
        <pc:chgData name="IMBRATTA Gerald PrivFraCooResCli" userId="03b79c34-324c-4e35-a42e-8392be120fd7" providerId="ADAL" clId="{38EE2C8E-D231-4045-97D1-6645D6C8EE74}" dt="2024-02-15T17:12:20.401" v="127"/>
        <pc:sldMkLst>
          <pc:docMk/>
          <pc:sldMk cId="2063027619" sldId="296"/>
        </pc:sldMkLst>
        <pc:picChg chg="add mod">
          <ac:chgData name="IMBRATTA Gerald PrivFraCooResCli" userId="03b79c34-324c-4e35-a42e-8392be120fd7" providerId="ADAL" clId="{38EE2C8E-D231-4045-97D1-6645D6C8EE74}" dt="2024-02-15T17:12:20.401" v="127"/>
          <ac:picMkLst>
            <pc:docMk/>
            <pc:sldMk cId="2063027619" sldId="296"/>
            <ac:picMk id="3" creationId="{DC358DFA-9D9A-F90B-D44B-9EFE6009AF1C}"/>
          </ac:picMkLst>
        </pc:picChg>
      </pc:sldChg>
      <pc:sldChg chg="addSp modSp">
        <pc:chgData name="IMBRATTA Gerald PrivFraCooResCli" userId="03b79c34-324c-4e35-a42e-8392be120fd7" providerId="ADAL" clId="{38EE2C8E-D231-4045-97D1-6645D6C8EE74}" dt="2024-02-15T17:12:29.236" v="129"/>
        <pc:sldMkLst>
          <pc:docMk/>
          <pc:sldMk cId="4167858038" sldId="297"/>
        </pc:sldMkLst>
        <pc:picChg chg="add mod">
          <ac:chgData name="IMBRATTA Gerald PrivFraCooResCli" userId="03b79c34-324c-4e35-a42e-8392be120fd7" providerId="ADAL" clId="{38EE2C8E-D231-4045-97D1-6645D6C8EE74}" dt="2024-02-15T17:12:29.236" v="129"/>
          <ac:picMkLst>
            <pc:docMk/>
            <pc:sldMk cId="4167858038" sldId="297"/>
            <ac:picMk id="3" creationId="{4A8A6C30-5B39-C0E3-A72E-2A4F745F7393}"/>
          </ac:picMkLst>
        </pc:picChg>
      </pc:sldChg>
      <pc:sldChg chg="addSp modSp">
        <pc:chgData name="IMBRATTA Gerald PrivFraCooResCli" userId="03b79c34-324c-4e35-a42e-8392be120fd7" providerId="ADAL" clId="{38EE2C8E-D231-4045-97D1-6645D6C8EE74}" dt="2024-02-15T17:12:32.907" v="130"/>
        <pc:sldMkLst>
          <pc:docMk/>
          <pc:sldMk cId="166701245" sldId="298"/>
        </pc:sldMkLst>
        <pc:picChg chg="add mod">
          <ac:chgData name="IMBRATTA Gerald PrivFraCooResCli" userId="03b79c34-324c-4e35-a42e-8392be120fd7" providerId="ADAL" clId="{38EE2C8E-D231-4045-97D1-6645D6C8EE74}" dt="2024-02-15T17:12:32.907" v="130"/>
          <ac:picMkLst>
            <pc:docMk/>
            <pc:sldMk cId="166701245" sldId="298"/>
            <ac:picMk id="3" creationId="{BABCAD78-150B-78B6-8FC7-307E88641A7D}"/>
          </ac:picMkLst>
        </pc:picChg>
      </pc:sldChg>
      <pc:sldChg chg="addSp modSp">
        <pc:chgData name="IMBRATTA Gerald PrivFraCooResCli" userId="03b79c34-324c-4e35-a42e-8392be120fd7" providerId="ADAL" clId="{38EE2C8E-D231-4045-97D1-6645D6C8EE74}" dt="2024-02-15T17:12:40.955" v="132"/>
        <pc:sldMkLst>
          <pc:docMk/>
          <pc:sldMk cId="911634321" sldId="299"/>
        </pc:sldMkLst>
        <pc:picChg chg="add mod">
          <ac:chgData name="IMBRATTA Gerald PrivFraCooResCli" userId="03b79c34-324c-4e35-a42e-8392be120fd7" providerId="ADAL" clId="{38EE2C8E-D231-4045-97D1-6645D6C8EE74}" dt="2024-02-15T17:12:40.955" v="132"/>
          <ac:picMkLst>
            <pc:docMk/>
            <pc:sldMk cId="911634321" sldId="299"/>
            <ac:picMk id="3" creationId="{FB60F059-2697-8E84-EBE5-6445050D62D9}"/>
          </ac:picMkLst>
        </pc:picChg>
      </pc:sldChg>
      <pc:sldChg chg="addSp modSp mod">
        <pc:chgData name="IMBRATTA Gerald PrivFraCooResCli" userId="03b79c34-324c-4e35-a42e-8392be120fd7" providerId="ADAL" clId="{38EE2C8E-D231-4045-97D1-6645D6C8EE74}" dt="2024-02-15T17:12:45.378" v="133"/>
        <pc:sldMkLst>
          <pc:docMk/>
          <pc:sldMk cId="4262593913" sldId="300"/>
        </pc:sldMkLst>
        <pc:spChg chg="mod">
          <ac:chgData name="IMBRATTA Gerald PrivFraCooResCli" userId="03b79c34-324c-4e35-a42e-8392be120fd7" providerId="ADAL" clId="{38EE2C8E-D231-4045-97D1-6645D6C8EE74}" dt="2024-02-15T16:47:28.105" v="16" actId="6549"/>
          <ac:spMkLst>
            <pc:docMk/>
            <pc:sldMk cId="4262593913" sldId="300"/>
            <ac:spMk id="4" creationId="{5AEB79D3-4879-3D14-7E39-04E6CE3B43AF}"/>
          </ac:spMkLst>
        </pc:spChg>
        <pc:picChg chg="add mod">
          <ac:chgData name="IMBRATTA Gerald PrivFraCooResCli" userId="03b79c34-324c-4e35-a42e-8392be120fd7" providerId="ADAL" clId="{38EE2C8E-D231-4045-97D1-6645D6C8EE74}" dt="2024-02-15T17:12:45.378" v="133"/>
          <ac:picMkLst>
            <pc:docMk/>
            <pc:sldMk cId="4262593913" sldId="300"/>
            <ac:picMk id="3" creationId="{DCD68BCC-3356-4909-C562-D4D552409049}"/>
          </ac:picMkLst>
        </pc:picChg>
      </pc:sldChg>
      <pc:sldChg chg="addSp modSp">
        <pc:chgData name="IMBRATTA Gerald PrivFraCooResCli" userId="03b79c34-324c-4e35-a42e-8392be120fd7" providerId="ADAL" clId="{38EE2C8E-D231-4045-97D1-6645D6C8EE74}" dt="2024-02-15T17:12:53.259" v="135"/>
        <pc:sldMkLst>
          <pc:docMk/>
          <pc:sldMk cId="57523384" sldId="301"/>
        </pc:sldMkLst>
        <pc:picChg chg="add mod">
          <ac:chgData name="IMBRATTA Gerald PrivFraCooResCli" userId="03b79c34-324c-4e35-a42e-8392be120fd7" providerId="ADAL" clId="{38EE2C8E-D231-4045-97D1-6645D6C8EE74}" dt="2024-02-15T17:12:53.259" v="135"/>
          <ac:picMkLst>
            <pc:docMk/>
            <pc:sldMk cId="57523384" sldId="301"/>
            <ac:picMk id="3" creationId="{CEF9A759-89E6-BAB2-341A-C61E98EF473D}"/>
          </ac:picMkLst>
        </pc:picChg>
      </pc:sldChg>
      <pc:sldChg chg="addSp modSp">
        <pc:chgData name="IMBRATTA Gerald PrivFraCooResCli" userId="03b79c34-324c-4e35-a42e-8392be120fd7" providerId="ADAL" clId="{38EE2C8E-D231-4045-97D1-6645D6C8EE74}" dt="2024-02-15T17:12:57.532" v="136"/>
        <pc:sldMkLst>
          <pc:docMk/>
          <pc:sldMk cId="3759593415" sldId="302"/>
        </pc:sldMkLst>
        <pc:picChg chg="add mod">
          <ac:chgData name="IMBRATTA Gerald PrivFraCooResCli" userId="03b79c34-324c-4e35-a42e-8392be120fd7" providerId="ADAL" clId="{38EE2C8E-D231-4045-97D1-6645D6C8EE74}" dt="2024-02-15T17:12:57.532" v="136"/>
          <ac:picMkLst>
            <pc:docMk/>
            <pc:sldMk cId="3759593415" sldId="302"/>
            <ac:picMk id="3" creationId="{B24E0AF0-400B-228A-5CD1-4A219ABFD164}"/>
          </ac:picMkLst>
        </pc:picChg>
      </pc:sldChg>
      <pc:sldChg chg="addSp modSp">
        <pc:chgData name="IMBRATTA Gerald PrivFraCooResCli" userId="03b79c34-324c-4e35-a42e-8392be120fd7" providerId="ADAL" clId="{38EE2C8E-D231-4045-97D1-6645D6C8EE74}" dt="2024-02-15T17:13:05.348" v="138"/>
        <pc:sldMkLst>
          <pc:docMk/>
          <pc:sldMk cId="2421122207" sldId="303"/>
        </pc:sldMkLst>
        <pc:picChg chg="add mod">
          <ac:chgData name="IMBRATTA Gerald PrivFraCooResCli" userId="03b79c34-324c-4e35-a42e-8392be120fd7" providerId="ADAL" clId="{38EE2C8E-D231-4045-97D1-6645D6C8EE74}" dt="2024-02-15T17:13:05.348" v="138"/>
          <ac:picMkLst>
            <pc:docMk/>
            <pc:sldMk cId="2421122207" sldId="303"/>
            <ac:picMk id="3" creationId="{BA8E49AC-85DB-14D3-BEA2-664811E17537}"/>
          </ac:picMkLst>
        </pc:picChg>
      </pc:sldChg>
      <pc:sldChg chg="addSp modSp">
        <pc:chgData name="IMBRATTA Gerald PrivFraCooResCli" userId="03b79c34-324c-4e35-a42e-8392be120fd7" providerId="ADAL" clId="{38EE2C8E-D231-4045-97D1-6645D6C8EE74}" dt="2024-02-15T17:14:53.827" v="158"/>
        <pc:sldMkLst>
          <pc:docMk/>
          <pc:sldMk cId="1853363521" sldId="304"/>
        </pc:sldMkLst>
        <pc:picChg chg="add mod">
          <ac:chgData name="IMBRATTA Gerald PrivFraCooResCli" userId="03b79c34-324c-4e35-a42e-8392be120fd7" providerId="ADAL" clId="{38EE2C8E-D231-4045-97D1-6645D6C8EE74}" dt="2024-02-15T17:14:53.827" v="158"/>
          <ac:picMkLst>
            <pc:docMk/>
            <pc:sldMk cId="1853363521" sldId="304"/>
            <ac:picMk id="3" creationId="{D76F4DBA-2978-A019-3C1E-589E0C50F58A}"/>
          </ac:picMkLst>
        </pc:picChg>
      </pc:sldChg>
      <pc:sldChg chg="addSp modSp">
        <pc:chgData name="IMBRATTA Gerald PrivFraCooResCli" userId="03b79c34-324c-4e35-a42e-8392be120fd7" providerId="ADAL" clId="{38EE2C8E-D231-4045-97D1-6645D6C8EE74}" dt="2024-02-15T17:13:12.174" v="140"/>
        <pc:sldMkLst>
          <pc:docMk/>
          <pc:sldMk cId="3467545446" sldId="305"/>
        </pc:sldMkLst>
        <pc:picChg chg="add mod">
          <ac:chgData name="IMBRATTA Gerald PrivFraCooResCli" userId="03b79c34-324c-4e35-a42e-8392be120fd7" providerId="ADAL" clId="{38EE2C8E-D231-4045-97D1-6645D6C8EE74}" dt="2024-02-15T17:13:12.174" v="140"/>
          <ac:picMkLst>
            <pc:docMk/>
            <pc:sldMk cId="3467545446" sldId="305"/>
            <ac:picMk id="3" creationId="{E69464E3-5B04-D301-288E-89196191FD44}"/>
          </ac:picMkLst>
        </pc:picChg>
      </pc:sldChg>
      <pc:sldChg chg="addSp modSp">
        <pc:chgData name="IMBRATTA Gerald PrivFraCooResCli" userId="03b79c34-324c-4e35-a42e-8392be120fd7" providerId="ADAL" clId="{38EE2C8E-D231-4045-97D1-6645D6C8EE74}" dt="2024-02-15T17:13:15.873" v="141"/>
        <pc:sldMkLst>
          <pc:docMk/>
          <pc:sldMk cId="3355730171" sldId="306"/>
        </pc:sldMkLst>
        <pc:picChg chg="add mod">
          <ac:chgData name="IMBRATTA Gerald PrivFraCooResCli" userId="03b79c34-324c-4e35-a42e-8392be120fd7" providerId="ADAL" clId="{38EE2C8E-D231-4045-97D1-6645D6C8EE74}" dt="2024-02-15T17:13:15.873" v="141"/>
          <ac:picMkLst>
            <pc:docMk/>
            <pc:sldMk cId="3355730171" sldId="306"/>
            <ac:picMk id="3" creationId="{2CA78EF3-C023-F984-D8C8-95146B164950}"/>
          </ac:picMkLst>
        </pc:picChg>
      </pc:sldChg>
    </pc:docChg>
  </pc:docChgLst>
  <pc:docChgLst>
    <pc:chgData name="Philippe FOURNIL" userId="73b90905b6a04134" providerId="LiveId" clId="{96A006D4-E0F7-4D66-A96E-B810F2A3B1DA}"/>
    <pc:docChg chg="modSld">
      <pc:chgData name="Philippe FOURNIL" userId="73b90905b6a04134" providerId="LiveId" clId="{96A006D4-E0F7-4D66-A96E-B810F2A3B1DA}" dt="2024-02-21T09:48:25.787" v="0" actId="1076"/>
      <pc:docMkLst>
        <pc:docMk/>
      </pc:docMkLst>
      <pc:sldChg chg="modSp mod">
        <pc:chgData name="Philippe FOURNIL" userId="73b90905b6a04134" providerId="LiveId" clId="{96A006D4-E0F7-4D66-A96E-B810F2A3B1DA}" dt="2024-02-21T09:48:25.787" v="0" actId="1076"/>
        <pc:sldMkLst>
          <pc:docMk/>
          <pc:sldMk cId="3341809287" sldId="294"/>
        </pc:sldMkLst>
        <pc:picChg chg="mod">
          <ac:chgData name="Philippe FOURNIL" userId="73b90905b6a04134" providerId="LiveId" clId="{96A006D4-E0F7-4D66-A96E-B810F2A3B1DA}" dt="2024-02-21T09:48:25.787" v="0" actId="1076"/>
          <ac:picMkLst>
            <pc:docMk/>
            <pc:sldMk cId="3341809287" sldId="294"/>
            <ac:picMk id="6" creationId="{9377CE0D-C619-B8D6-0977-B577C509058F}"/>
          </ac:picMkLst>
        </pc:picChg>
      </pc:sldChg>
    </pc:docChg>
  </pc:docChgLst>
  <pc:docChgLst>
    <pc:chgData name="IMBRATTA Gerald PrivFraCooResCli" userId="03b79c34-324c-4e35-a42e-8392be120fd7" providerId="ADAL" clId="{4BB7D822-57BA-447D-9814-FBCBB924086C}"/>
    <pc:docChg chg="undo custSel addSld delSld modSld sldOrd">
      <pc:chgData name="IMBRATTA Gerald PrivFraCooResCli" userId="03b79c34-324c-4e35-a42e-8392be120fd7" providerId="ADAL" clId="{4BB7D822-57BA-447D-9814-FBCBB924086C}" dt="2024-02-15T10:20:47.204" v="2231" actId="113"/>
      <pc:docMkLst>
        <pc:docMk/>
      </pc:docMkLst>
      <pc:sldChg chg="delSp modSp mod">
        <pc:chgData name="IMBRATTA Gerald PrivFraCooResCli" userId="03b79c34-324c-4e35-a42e-8392be120fd7" providerId="ADAL" clId="{4BB7D822-57BA-447D-9814-FBCBB924086C}" dt="2024-02-14T10:07:17.418" v="2011" actId="20577"/>
        <pc:sldMkLst>
          <pc:docMk/>
          <pc:sldMk cId="0" sldId="256"/>
        </pc:sldMkLst>
        <pc:spChg chg="mod">
          <ac:chgData name="IMBRATTA Gerald PrivFraCooResCli" userId="03b79c34-324c-4e35-a42e-8392be120fd7" providerId="ADAL" clId="{4BB7D822-57BA-447D-9814-FBCBB924086C}" dt="2024-02-14T10:07:17.418" v="2011" actId="20577"/>
          <ac:spMkLst>
            <pc:docMk/>
            <pc:sldMk cId="0" sldId="256"/>
            <ac:spMk id="9" creationId="{00000000-0000-0000-0000-000000000000}"/>
          </ac:spMkLst>
        </pc:spChg>
        <pc:spChg chg="del mod">
          <ac:chgData name="IMBRATTA Gerald PrivFraCooResCli" userId="03b79c34-324c-4e35-a42e-8392be120fd7" providerId="ADAL" clId="{4BB7D822-57BA-447D-9814-FBCBB924086C}" dt="2024-02-13T11:54:35.241" v="44"/>
          <ac:spMkLst>
            <pc:docMk/>
            <pc:sldMk cId="0" sldId="256"/>
            <ac:spMk id="10" creationId="{00000000-0000-0000-0000-000000000000}"/>
          </ac:spMkLst>
        </pc:spChg>
      </pc:sldChg>
      <pc:sldChg chg="modSp mod">
        <pc:chgData name="IMBRATTA Gerald PrivFraCooResCli" userId="03b79c34-324c-4e35-a42e-8392be120fd7" providerId="ADAL" clId="{4BB7D822-57BA-447D-9814-FBCBB924086C}" dt="2024-02-14T07:48:02.799" v="956" actId="20577"/>
        <pc:sldMkLst>
          <pc:docMk/>
          <pc:sldMk cId="0" sldId="261"/>
        </pc:sldMkLst>
        <pc:spChg chg="mod">
          <ac:chgData name="IMBRATTA Gerald PrivFraCooResCli" userId="03b79c34-324c-4e35-a42e-8392be120fd7" providerId="ADAL" clId="{4BB7D822-57BA-447D-9814-FBCBB924086C}" dt="2024-02-14T07:48:02.799" v="956" actId="20577"/>
          <ac:spMkLst>
            <pc:docMk/>
            <pc:sldMk cId="0" sldId="261"/>
            <ac:spMk id="2" creationId="{00000000-0000-0000-0000-000000000000}"/>
          </ac:spMkLst>
        </pc:spChg>
      </pc:sldChg>
      <pc:sldChg chg="modSp mod">
        <pc:chgData name="IMBRATTA Gerald PrivFraCooResCli" userId="03b79c34-324c-4e35-a42e-8392be120fd7" providerId="ADAL" clId="{4BB7D822-57BA-447D-9814-FBCBB924086C}" dt="2024-02-14T07:48:07.837" v="959" actId="20577"/>
        <pc:sldMkLst>
          <pc:docMk/>
          <pc:sldMk cId="0" sldId="282"/>
        </pc:sldMkLst>
        <pc:spChg chg="mod">
          <ac:chgData name="IMBRATTA Gerald PrivFraCooResCli" userId="03b79c34-324c-4e35-a42e-8392be120fd7" providerId="ADAL" clId="{4BB7D822-57BA-447D-9814-FBCBB924086C}" dt="2024-02-14T07:48:07.837" v="959" actId="20577"/>
          <ac:spMkLst>
            <pc:docMk/>
            <pc:sldMk cId="0" sldId="282"/>
            <ac:spMk id="2" creationId="{00000000-0000-0000-0000-000000000000}"/>
          </ac:spMkLst>
        </pc:spChg>
        <pc:spChg chg="mod">
          <ac:chgData name="IMBRATTA Gerald PrivFraCooResCli" userId="03b79c34-324c-4e35-a42e-8392be120fd7" providerId="ADAL" clId="{4BB7D822-57BA-447D-9814-FBCBB924086C}" dt="2024-02-13T12:02:54.266" v="636" actId="20577"/>
          <ac:spMkLst>
            <pc:docMk/>
            <pc:sldMk cId="0" sldId="282"/>
            <ac:spMk id="53" creationId="{00000000-0000-0000-0000-000000000000}"/>
          </ac:spMkLst>
        </pc:spChg>
      </pc:sldChg>
      <pc:sldChg chg="new del">
        <pc:chgData name="IMBRATTA Gerald PrivFraCooResCli" userId="03b79c34-324c-4e35-a42e-8392be120fd7" providerId="ADAL" clId="{4BB7D822-57BA-447D-9814-FBCBB924086C}" dt="2024-02-13T11:54:53.514" v="46" actId="47"/>
        <pc:sldMkLst>
          <pc:docMk/>
          <pc:sldMk cId="1792430542" sldId="283"/>
        </pc:sldMkLst>
      </pc:sldChg>
      <pc:sldChg chg="modSp mod ord">
        <pc:chgData name="IMBRATTA Gerald PrivFraCooResCli" userId="03b79c34-324c-4e35-a42e-8392be120fd7" providerId="ADAL" clId="{4BB7D822-57BA-447D-9814-FBCBB924086C}" dt="2024-02-14T07:47:04.714" v="898" actId="20577"/>
        <pc:sldMkLst>
          <pc:docMk/>
          <pc:sldMk cId="1984076646" sldId="283"/>
        </pc:sldMkLst>
        <pc:spChg chg="mod">
          <ac:chgData name="IMBRATTA Gerald PrivFraCooResCli" userId="03b79c34-324c-4e35-a42e-8392be120fd7" providerId="ADAL" clId="{4BB7D822-57BA-447D-9814-FBCBB924086C}" dt="2024-02-13T11:55:09.802" v="72" actId="6549"/>
          <ac:spMkLst>
            <pc:docMk/>
            <pc:sldMk cId="1984076646" sldId="283"/>
            <ac:spMk id="2" creationId="{00000000-0000-0000-0000-000000000000}"/>
          </ac:spMkLst>
        </pc:spChg>
        <pc:spChg chg="mod">
          <ac:chgData name="IMBRATTA Gerald PrivFraCooResCli" userId="03b79c34-324c-4e35-a42e-8392be120fd7" providerId="ADAL" clId="{4BB7D822-57BA-447D-9814-FBCBB924086C}" dt="2024-02-14T07:47:04.714" v="898" actId="20577"/>
          <ac:spMkLst>
            <pc:docMk/>
            <pc:sldMk cId="1984076646" sldId="283"/>
            <ac:spMk id="53" creationId="{00000000-0000-0000-0000-000000000000}"/>
          </ac:spMkLst>
        </pc:spChg>
      </pc:sldChg>
      <pc:sldChg chg="addSp delSp modSp mod">
        <pc:chgData name="IMBRATTA Gerald PrivFraCooResCli" userId="03b79c34-324c-4e35-a42e-8392be120fd7" providerId="ADAL" clId="{4BB7D822-57BA-447D-9814-FBCBB924086C}" dt="2024-02-14T07:48:13.349" v="962" actId="20577"/>
        <pc:sldMkLst>
          <pc:docMk/>
          <pc:sldMk cId="4071426706" sldId="284"/>
        </pc:sldMkLst>
        <pc:spChg chg="mod">
          <ac:chgData name="IMBRATTA Gerald PrivFraCooResCli" userId="03b79c34-324c-4e35-a42e-8392be120fd7" providerId="ADAL" clId="{4BB7D822-57BA-447D-9814-FBCBB924086C}" dt="2024-02-14T07:48:13.349" v="962" actId="20577"/>
          <ac:spMkLst>
            <pc:docMk/>
            <pc:sldMk cId="4071426706" sldId="284"/>
            <ac:spMk id="2" creationId="{00000000-0000-0000-0000-000000000000}"/>
          </ac:spMkLst>
        </pc:spChg>
        <pc:spChg chg="del">
          <ac:chgData name="IMBRATTA Gerald PrivFraCooResCli" userId="03b79c34-324c-4e35-a42e-8392be120fd7" providerId="ADAL" clId="{4BB7D822-57BA-447D-9814-FBCBB924086C}" dt="2024-02-13T16:03:33.102" v="778" actId="478"/>
          <ac:spMkLst>
            <pc:docMk/>
            <pc:sldMk cId="4071426706" sldId="284"/>
            <ac:spMk id="53" creationId="{00000000-0000-0000-0000-000000000000}"/>
          </ac:spMkLst>
        </pc:spChg>
        <pc:picChg chg="add del mod">
          <ac:chgData name="IMBRATTA Gerald PrivFraCooResCli" userId="03b79c34-324c-4e35-a42e-8392be120fd7" providerId="ADAL" clId="{4BB7D822-57BA-447D-9814-FBCBB924086C}" dt="2024-02-13T16:37:11.578" v="807" actId="478"/>
          <ac:picMkLst>
            <pc:docMk/>
            <pc:sldMk cId="4071426706" sldId="284"/>
            <ac:picMk id="4" creationId="{093897AF-6B22-64F2-DCA6-E128E4B1FA56}"/>
          </ac:picMkLst>
        </pc:picChg>
        <pc:picChg chg="add mod">
          <ac:chgData name="IMBRATTA Gerald PrivFraCooResCli" userId="03b79c34-324c-4e35-a42e-8392be120fd7" providerId="ADAL" clId="{4BB7D822-57BA-447D-9814-FBCBB924086C}" dt="2024-02-13T16:38:43.078" v="817" actId="1076"/>
          <ac:picMkLst>
            <pc:docMk/>
            <pc:sldMk cId="4071426706" sldId="284"/>
            <ac:picMk id="6" creationId="{A4D55228-A392-BBBC-508C-AFDA055853CA}"/>
          </ac:picMkLst>
        </pc:picChg>
        <pc:picChg chg="add mod">
          <ac:chgData name="IMBRATTA Gerald PrivFraCooResCli" userId="03b79c34-324c-4e35-a42e-8392be120fd7" providerId="ADAL" clId="{4BB7D822-57BA-447D-9814-FBCBB924086C}" dt="2024-02-13T16:28:10.812" v="801" actId="1076"/>
          <ac:picMkLst>
            <pc:docMk/>
            <pc:sldMk cId="4071426706" sldId="284"/>
            <ac:picMk id="7" creationId="{3A2F27C8-90F4-37C3-D142-A884937C718B}"/>
          </ac:picMkLst>
        </pc:picChg>
        <pc:picChg chg="add mod">
          <ac:chgData name="IMBRATTA Gerald PrivFraCooResCli" userId="03b79c34-324c-4e35-a42e-8392be120fd7" providerId="ADAL" clId="{4BB7D822-57BA-447D-9814-FBCBB924086C}" dt="2024-02-13T16:28:20.068" v="804" actId="1076"/>
          <ac:picMkLst>
            <pc:docMk/>
            <pc:sldMk cId="4071426706" sldId="284"/>
            <ac:picMk id="12" creationId="{9D94A22F-D9FE-2C30-4180-3B82843D9061}"/>
          </ac:picMkLst>
        </pc:picChg>
      </pc:sldChg>
      <pc:sldChg chg="addSp delSp modSp mod">
        <pc:chgData name="IMBRATTA Gerald PrivFraCooResCli" userId="03b79c34-324c-4e35-a42e-8392be120fd7" providerId="ADAL" clId="{4BB7D822-57BA-447D-9814-FBCBB924086C}" dt="2024-02-14T09:52:49.880" v="1715" actId="207"/>
        <pc:sldMkLst>
          <pc:docMk/>
          <pc:sldMk cId="2830723399" sldId="285"/>
        </pc:sldMkLst>
        <pc:spChg chg="mod">
          <ac:chgData name="IMBRATTA Gerald PrivFraCooResCli" userId="03b79c34-324c-4e35-a42e-8392be120fd7" providerId="ADAL" clId="{4BB7D822-57BA-447D-9814-FBCBB924086C}" dt="2024-02-14T07:54:36.176" v="1160" actId="20577"/>
          <ac:spMkLst>
            <pc:docMk/>
            <pc:sldMk cId="2830723399" sldId="285"/>
            <ac:spMk id="2" creationId="{00000000-0000-0000-0000-000000000000}"/>
          </ac:spMkLst>
        </pc:spChg>
        <pc:spChg chg="add mod">
          <ac:chgData name="IMBRATTA Gerald PrivFraCooResCli" userId="03b79c34-324c-4e35-a42e-8392be120fd7" providerId="ADAL" clId="{4BB7D822-57BA-447D-9814-FBCBB924086C}" dt="2024-02-14T09:52:49.880" v="1715" actId="207"/>
          <ac:spMkLst>
            <pc:docMk/>
            <pc:sldMk cId="2830723399" sldId="285"/>
            <ac:spMk id="4" creationId="{DD5B5D7B-4DAD-14F7-FB65-822DE1D31E70}"/>
          </ac:spMkLst>
        </pc:spChg>
        <pc:spChg chg="del mod">
          <ac:chgData name="IMBRATTA Gerald PrivFraCooResCli" userId="03b79c34-324c-4e35-a42e-8392be120fd7" providerId="ADAL" clId="{4BB7D822-57BA-447D-9814-FBCBB924086C}" dt="2024-02-14T07:52:48.317" v="1028" actId="478"/>
          <ac:spMkLst>
            <pc:docMk/>
            <pc:sldMk cId="2830723399" sldId="285"/>
            <ac:spMk id="53" creationId="{00000000-0000-0000-0000-000000000000}"/>
          </ac:spMkLst>
        </pc:spChg>
      </pc:sldChg>
      <pc:sldChg chg="modSp mod ord">
        <pc:chgData name="IMBRATTA Gerald PrivFraCooResCli" userId="03b79c34-324c-4e35-a42e-8392be120fd7" providerId="ADAL" clId="{4BB7D822-57BA-447D-9814-FBCBB924086C}" dt="2024-02-15T10:20:47.204" v="2231" actId="113"/>
        <pc:sldMkLst>
          <pc:docMk/>
          <pc:sldMk cId="3273089623" sldId="286"/>
        </pc:sldMkLst>
        <pc:spChg chg="mod">
          <ac:chgData name="IMBRATTA Gerald PrivFraCooResCli" userId="03b79c34-324c-4e35-a42e-8392be120fd7" providerId="ADAL" clId="{4BB7D822-57BA-447D-9814-FBCBB924086C}" dt="2024-02-14T07:54:16.344" v="1142" actId="20577"/>
          <ac:spMkLst>
            <pc:docMk/>
            <pc:sldMk cId="3273089623" sldId="286"/>
            <ac:spMk id="2" creationId="{00000000-0000-0000-0000-000000000000}"/>
          </ac:spMkLst>
        </pc:spChg>
        <pc:spChg chg="mod">
          <ac:chgData name="IMBRATTA Gerald PrivFraCooResCli" userId="03b79c34-324c-4e35-a42e-8392be120fd7" providerId="ADAL" clId="{4BB7D822-57BA-447D-9814-FBCBB924086C}" dt="2024-02-15T10:20:47.204" v="2231" actId="113"/>
          <ac:spMkLst>
            <pc:docMk/>
            <pc:sldMk cId="3273089623" sldId="286"/>
            <ac:spMk id="53" creationId="{00000000-0000-0000-0000-000000000000}"/>
          </ac:spMkLst>
        </pc:spChg>
      </pc:sldChg>
      <pc:sldChg chg="addSp delSp modSp mod">
        <pc:chgData name="IMBRATTA Gerald PrivFraCooResCli" userId="03b79c34-324c-4e35-a42e-8392be120fd7" providerId="ADAL" clId="{4BB7D822-57BA-447D-9814-FBCBB924086C}" dt="2024-02-14T09:36:20.447" v="1387" actId="1076"/>
        <pc:sldMkLst>
          <pc:docMk/>
          <pc:sldMk cId="2773781531" sldId="287"/>
        </pc:sldMkLst>
        <pc:spChg chg="mod">
          <ac:chgData name="IMBRATTA Gerald PrivFraCooResCli" userId="03b79c34-324c-4e35-a42e-8392be120fd7" providerId="ADAL" clId="{4BB7D822-57BA-447D-9814-FBCBB924086C}" dt="2024-02-14T07:55:09.209" v="1187" actId="20577"/>
          <ac:spMkLst>
            <pc:docMk/>
            <pc:sldMk cId="2773781531" sldId="287"/>
            <ac:spMk id="2" creationId="{00000000-0000-0000-0000-000000000000}"/>
          </ac:spMkLst>
        </pc:spChg>
        <pc:spChg chg="del mod">
          <ac:chgData name="IMBRATTA Gerald PrivFraCooResCli" userId="03b79c34-324c-4e35-a42e-8392be120fd7" providerId="ADAL" clId="{4BB7D822-57BA-447D-9814-FBCBB924086C}" dt="2024-02-14T07:55:15.344" v="1189" actId="478"/>
          <ac:spMkLst>
            <pc:docMk/>
            <pc:sldMk cId="2773781531" sldId="287"/>
            <ac:spMk id="53" creationId="{00000000-0000-0000-0000-000000000000}"/>
          </ac:spMkLst>
        </pc:spChg>
        <pc:picChg chg="add mod">
          <ac:chgData name="IMBRATTA Gerald PrivFraCooResCli" userId="03b79c34-324c-4e35-a42e-8392be120fd7" providerId="ADAL" clId="{4BB7D822-57BA-447D-9814-FBCBB924086C}" dt="2024-02-14T08:54:43.234" v="1210" actId="1076"/>
          <ac:picMkLst>
            <pc:docMk/>
            <pc:sldMk cId="2773781531" sldId="287"/>
            <ac:picMk id="4" creationId="{0493C6CE-73C6-22C5-67BC-AFBB541B6E6E}"/>
          </ac:picMkLst>
        </pc:picChg>
        <pc:picChg chg="add mod">
          <ac:chgData name="IMBRATTA Gerald PrivFraCooResCli" userId="03b79c34-324c-4e35-a42e-8392be120fd7" providerId="ADAL" clId="{4BB7D822-57BA-447D-9814-FBCBB924086C}" dt="2024-02-14T09:16:11.608" v="1348" actId="1076"/>
          <ac:picMkLst>
            <pc:docMk/>
            <pc:sldMk cId="2773781531" sldId="287"/>
            <ac:picMk id="7" creationId="{0208A942-E2EB-F666-0FB4-BC83B373D7A9}"/>
          </ac:picMkLst>
        </pc:picChg>
        <pc:picChg chg="add del mod">
          <ac:chgData name="IMBRATTA Gerald PrivFraCooResCli" userId="03b79c34-324c-4e35-a42e-8392be120fd7" providerId="ADAL" clId="{4BB7D822-57BA-447D-9814-FBCBB924086C}" dt="2024-02-14T09:23:45.551" v="1358" actId="478"/>
          <ac:picMkLst>
            <pc:docMk/>
            <pc:sldMk cId="2773781531" sldId="287"/>
            <ac:picMk id="12" creationId="{A7503235-9BA7-02D7-5180-352FA36C53B9}"/>
          </ac:picMkLst>
        </pc:picChg>
        <pc:picChg chg="add mod">
          <ac:chgData name="IMBRATTA Gerald PrivFraCooResCli" userId="03b79c34-324c-4e35-a42e-8392be120fd7" providerId="ADAL" clId="{4BB7D822-57BA-447D-9814-FBCBB924086C}" dt="2024-02-14T09:24:13.179" v="1361" actId="1076"/>
          <ac:picMkLst>
            <pc:docMk/>
            <pc:sldMk cId="2773781531" sldId="287"/>
            <ac:picMk id="14" creationId="{4C2E85BC-BB07-F7C6-C383-B81A8294FFFB}"/>
          </ac:picMkLst>
        </pc:picChg>
        <pc:picChg chg="add mod">
          <ac:chgData name="IMBRATTA Gerald PrivFraCooResCli" userId="03b79c34-324c-4e35-a42e-8392be120fd7" providerId="ADAL" clId="{4BB7D822-57BA-447D-9814-FBCBB924086C}" dt="2024-02-14T09:36:20.447" v="1387" actId="1076"/>
          <ac:picMkLst>
            <pc:docMk/>
            <pc:sldMk cId="2773781531" sldId="287"/>
            <ac:picMk id="16" creationId="{20A5AE1C-426B-4446-7463-B7E84D788600}"/>
          </ac:picMkLst>
        </pc:picChg>
      </pc:sldChg>
      <pc:sldChg chg="addSp delSp modSp mod ord">
        <pc:chgData name="IMBRATTA Gerald PrivFraCooResCli" userId="03b79c34-324c-4e35-a42e-8392be120fd7" providerId="ADAL" clId="{4BB7D822-57BA-447D-9814-FBCBB924086C}" dt="2024-02-14T09:48:22.116" v="1468"/>
        <pc:sldMkLst>
          <pc:docMk/>
          <pc:sldMk cId="450997660" sldId="288"/>
        </pc:sldMkLst>
        <pc:spChg chg="mod">
          <ac:chgData name="IMBRATTA Gerald PrivFraCooResCli" userId="03b79c34-324c-4e35-a42e-8392be120fd7" providerId="ADAL" clId="{4BB7D822-57BA-447D-9814-FBCBB924086C}" dt="2024-02-14T08:52:43.955" v="1203" actId="6549"/>
          <ac:spMkLst>
            <pc:docMk/>
            <pc:sldMk cId="450997660" sldId="288"/>
            <ac:spMk id="2" creationId="{00000000-0000-0000-0000-000000000000}"/>
          </ac:spMkLst>
        </pc:spChg>
        <pc:picChg chg="del">
          <ac:chgData name="IMBRATTA Gerald PrivFraCooResCli" userId="03b79c34-324c-4e35-a42e-8392be120fd7" providerId="ADAL" clId="{4BB7D822-57BA-447D-9814-FBCBB924086C}" dt="2024-02-14T08:52:48.706" v="1204" actId="478"/>
          <ac:picMkLst>
            <pc:docMk/>
            <pc:sldMk cId="450997660" sldId="288"/>
            <ac:picMk id="4" creationId="{0493C6CE-73C6-22C5-67BC-AFBB541B6E6E}"/>
          </ac:picMkLst>
        </pc:picChg>
        <pc:picChg chg="add mod">
          <ac:chgData name="IMBRATTA Gerald PrivFraCooResCli" userId="03b79c34-324c-4e35-a42e-8392be120fd7" providerId="ADAL" clId="{4BB7D822-57BA-447D-9814-FBCBB924086C}" dt="2024-02-14T08:54:37.986" v="1209" actId="1076"/>
          <ac:picMkLst>
            <pc:docMk/>
            <pc:sldMk cId="450997660" sldId="288"/>
            <ac:picMk id="6" creationId="{8190AF84-417F-E497-2DE1-630F1E4E8091}"/>
          </ac:picMkLst>
        </pc:picChg>
        <pc:picChg chg="add mod">
          <ac:chgData name="IMBRATTA Gerald PrivFraCooResCli" userId="03b79c34-324c-4e35-a42e-8392be120fd7" providerId="ADAL" clId="{4BB7D822-57BA-447D-9814-FBCBB924086C}" dt="2024-02-14T09:11:58.790" v="1323" actId="1076"/>
          <ac:picMkLst>
            <pc:docMk/>
            <pc:sldMk cId="450997660" sldId="288"/>
            <ac:picMk id="11" creationId="{075A49CA-627D-D6A8-E564-D26299B4B676}"/>
          </ac:picMkLst>
        </pc:picChg>
        <pc:picChg chg="add del mod">
          <ac:chgData name="IMBRATTA Gerald PrivFraCooResCli" userId="03b79c34-324c-4e35-a42e-8392be120fd7" providerId="ADAL" clId="{4BB7D822-57BA-447D-9814-FBCBB924086C}" dt="2024-02-14T09:23:29.919" v="1357" actId="478"/>
          <ac:picMkLst>
            <pc:docMk/>
            <pc:sldMk cId="450997660" sldId="288"/>
            <ac:picMk id="13" creationId="{9460B70C-00CF-F56E-DA78-7932AB3DDD75}"/>
          </ac:picMkLst>
        </pc:picChg>
        <pc:picChg chg="add mod">
          <ac:chgData name="IMBRATTA Gerald PrivFraCooResCli" userId="03b79c34-324c-4e35-a42e-8392be120fd7" providerId="ADAL" clId="{4BB7D822-57BA-447D-9814-FBCBB924086C}" dt="2024-02-14T09:25:11.848" v="1364" actId="1076"/>
          <ac:picMkLst>
            <pc:docMk/>
            <pc:sldMk cId="450997660" sldId="288"/>
            <ac:picMk id="15" creationId="{A7B71AF0-B2E4-6B22-103C-083E207EB141}"/>
          </ac:picMkLst>
        </pc:picChg>
        <pc:picChg chg="add mod">
          <ac:chgData name="IMBRATTA Gerald PrivFraCooResCli" userId="03b79c34-324c-4e35-a42e-8392be120fd7" providerId="ADAL" clId="{4BB7D822-57BA-447D-9814-FBCBB924086C}" dt="2024-02-14T09:37:16.497" v="1390" actId="1076"/>
          <ac:picMkLst>
            <pc:docMk/>
            <pc:sldMk cId="450997660" sldId="288"/>
            <ac:picMk id="17" creationId="{7D6EAC17-BDA4-EEE6-647B-FCA43388CED1}"/>
          </ac:picMkLst>
        </pc:picChg>
      </pc:sldChg>
      <pc:sldChg chg="addSp delSp modSp mod">
        <pc:chgData name="IMBRATTA Gerald PrivFraCooResCli" userId="03b79c34-324c-4e35-a42e-8392be120fd7" providerId="ADAL" clId="{4BB7D822-57BA-447D-9814-FBCBB924086C}" dt="2024-02-14T09:38:15.329" v="1393" actId="1076"/>
        <pc:sldMkLst>
          <pc:docMk/>
          <pc:sldMk cId="568118207" sldId="289"/>
        </pc:sldMkLst>
        <pc:spChg chg="mod">
          <ac:chgData name="IMBRATTA Gerald PrivFraCooResCli" userId="03b79c34-324c-4e35-a42e-8392be120fd7" providerId="ADAL" clId="{4BB7D822-57BA-447D-9814-FBCBB924086C}" dt="2024-02-14T08:55:00.252" v="1220" actId="6549"/>
          <ac:spMkLst>
            <pc:docMk/>
            <pc:sldMk cId="568118207" sldId="289"/>
            <ac:spMk id="2" creationId="{00000000-0000-0000-0000-000000000000}"/>
          </ac:spMkLst>
        </pc:spChg>
        <pc:picChg chg="del">
          <ac:chgData name="IMBRATTA Gerald PrivFraCooResCli" userId="03b79c34-324c-4e35-a42e-8392be120fd7" providerId="ADAL" clId="{4BB7D822-57BA-447D-9814-FBCBB924086C}" dt="2024-02-14T08:55:03.467" v="1221" actId="478"/>
          <ac:picMkLst>
            <pc:docMk/>
            <pc:sldMk cId="568118207" sldId="289"/>
            <ac:picMk id="4" creationId="{0493C6CE-73C6-22C5-67BC-AFBB541B6E6E}"/>
          </ac:picMkLst>
        </pc:picChg>
        <pc:picChg chg="add mod">
          <ac:chgData name="IMBRATTA Gerald PrivFraCooResCli" userId="03b79c34-324c-4e35-a42e-8392be120fd7" providerId="ADAL" clId="{4BB7D822-57BA-447D-9814-FBCBB924086C}" dt="2024-02-14T08:57:20.164" v="1231" actId="14100"/>
          <ac:picMkLst>
            <pc:docMk/>
            <pc:sldMk cId="568118207" sldId="289"/>
            <ac:picMk id="6" creationId="{F2AF2710-2CAB-EF00-C417-1D85A589EDAB}"/>
          </ac:picMkLst>
        </pc:picChg>
        <pc:picChg chg="add mod">
          <ac:chgData name="IMBRATTA Gerald PrivFraCooResCli" userId="03b79c34-324c-4e35-a42e-8392be120fd7" providerId="ADAL" clId="{4BB7D822-57BA-447D-9814-FBCBB924086C}" dt="2024-02-14T09:12:50.962" v="1326" actId="1076"/>
          <ac:picMkLst>
            <pc:docMk/>
            <pc:sldMk cId="568118207" sldId="289"/>
            <ac:picMk id="11" creationId="{3E358157-85AF-F660-D4FA-CF1C76C659ED}"/>
          </ac:picMkLst>
        </pc:picChg>
        <pc:picChg chg="add mod">
          <ac:chgData name="IMBRATTA Gerald PrivFraCooResCli" userId="03b79c34-324c-4e35-a42e-8392be120fd7" providerId="ADAL" clId="{4BB7D822-57BA-447D-9814-FBCBB924086C}" dt="2024-02-14T09:25:45.826" v="1367" actId="1076"/>
          <ac:picMkLst>
            <pc:docMk/>
            <pc:sldMk cId="568118207" sldId="289"/>
            <ac:picMk id="13" creationId="{14CEE9CF-802A-77B7-5049-A83F6AEB5C6D}"/>
          </ac:picMkLst>
        </pc:picChg>
        <pc:picChg chg="add mod">
          <ac:chgData name="IMBRATTA Gerald PrivFraCooResCli" userId="03b79c34-324c-4e35-a42e-8392be120fd7" providerId="ADAL" clId="{4BB7D822-57BA-447D-9814-FBCBB924086C}" dt="2024-02-14T09:38:15.329" v="1393" actId="1076"/>
          <ac:picMkLst>
            <pc:docMk/>
            <pc:sldMk cId="568118207" sldId="289"/>
            <ac:picMk id="15" creationId="{F4B95EDA-C544-8597-A1D7-4DA1A00CEF65}"/>
          </ac:picMkLst>
        </pc:picChg>
      </pc:sldChg>
      <pc:sldChg chg="del">
        <pc:chgData name="IMBRATTA Gerald PrivFraCooResCli" userId="03b79c34-324c-4e35-a42e-8392be120fd7" providerId="ADAL" clId="{4BB7D822-57BA-447D-9814-FBCBB924086C}" dt="2024-02-14T09:07:46.192" v="1317" actId="47"/>
        <pc:sldMkLst>
          <pc:docMk/>
          <pc:sldMk cId="99169060" sldId="290"/>
        </pc:sldMkLst>
      </pc:sldChg>
      <pc:sldChg chg="addSp delSp modSp mod">
        <pc:chgData name="IMBRATTA Gerald PrivFraCooResCli" userId="03b79c34-324c-4e35-a42e-8392be120fd7" providerId="ADAL" clId="{4BB7D822-57BA-447D-9814-FBCBB924086C}" dt="2024-02-14T09:38:57.123" v="1396" actId="1076"/>
        <pc:sldMkLst>
          <pc:docMk/>
          <pc:sldMk cId="3910029709" sldId="291"/>
        </pc:sldMkLst>
        <pc:spChg chg="mod">
          <ac:chgData name="IMBRATTA Gerald PrivFraCooResCli" userId="03b79c34-324c-4e35-a42e-8392be120fd7" providerId="ADAL" clId="{4BB7D822-57BA-447D-9814-FBCBB924086C}" dt="2024-02-14T08:58:18.708" v="1241" actId="6549"/>
          <ac:spMkLst>
            <pc:docMk/>
            <pc:sldMk cId="3910029709" sldId="291"/>
            <ac:spMk id="2" creationId="{00000000-0000-0000-0000-000000000000}"/>
          </ac:spMkLst>
        </pc:spChg>
        <pc:picChg chg="del">
          <ac:chgData name="IMBRATTA Gerald PrivFraCooResCli" userId="03b79c34-324c-4e35-a42e-8392be120fd7" providerId="ADAL" clId="{4BB7D822-57BA-447D-9814-FBCBB924086C}" dt="2024-02-14T08:58:22.506" v="1242" actId="478"/>
          <ac:picMkLst>
            <pc:docMk/>
            <pc:sldMk cId="3910029709" sldId="291"/>
            <ac:picMk id="4" creationId="{0493C6CE-73C6-22C5-67BC-AFBB541B6E6E}"/>
          </ac:picMkLst>
        </pc:picChg>
        <pc:picChg chg="add mod">
          <ac:chgData name="IMBRATTA Gerald PrivFraCooResCli" userId="03b79c34-324c-4e35-a42e-8392be120fd7" providerId="ADAL" clId="{4BB7D822-57BA-447D-9814-FBCBB924086C}" dt="2024-02-14T09:16:03.507" v="1347" actId="14100"/>
          <ac:picMkLst>
            <pc:docMk/>
            <pc:sldMk cId="3910029709" sldId="291"/>
            <ac:picMk id="6" creationId="{2DDEBD28-BB1F-8BCB-9839-7FA9CB045C3A}"/>
          </ac:picMkLst>
        </pc:picChg>
        <pc:picChg chg="add mod">
          <ac:chgData name="IMBRATTA Gerald PrivFraCooResCli" userId="03b79c34-324c-4e35-a42e-8392be120fd7" providerId="ADAL" clId="{4BB7D822-57BA-447D-9814-FBCBB924086C}" dt="2024-02-14T09:16:01.403" v="1346" actId="1076"/>
          <ac:picMkLst>
            <pc:docMk/>
            <pc:sldMk cId="3910029709" sldId="291"/>
            <ac:picMk id="11" creationId="{FA336BC3-D4C4-0791-5612-6B68F8DCA417}"/>
          </ac:picMkLst>
        </pc:picChg>
        <pc:picChg chg="add mod">
          <ac:chgData name="IMBRATTA Gerald PrivFraCooResCli" userId="03b79c34-324c-4e35-a42e-8392be120fd7" providerId="ADAL" clId="{4BB7D822-57BA-447D-9814-FBCBB924086C}" dt="2024-02-14T09:26:14.992" v="1370" actId="1076"/>
          <ac:picMkLst>
            <pc:docMk/>
            <pc:sldMk cId="3910029709" sldId="291"/>
            <ac:picMk id="13" creationId="{F26F7BA7-0DE6-7AE6-AE1A-FAF29E0A541E}"/>
          </ac:picMkLst>
        </pc:picChg>
        <pc:picChg chg="add mod">
          <ac:chgData name="IMBRATTA Gerald PrivFraCooResCli" userId="03b79c34-324c-4e35-a42e-8392be120fd7" providerId="ADAL" clId="{4BB7D822-57BA-447D-9814-FBCBB924086C}" dt="2024-02-14T09:38:57.123" v="1396" actId="1076"/>
          <ac:picMkLst>
            <pc:docMk/>
            <pc:sldMk cId="3910029709" sldId="291"/>
            <ac:picMk id="15" creationId="{A6CDB87B-FDC5-FE96-A31A-93D572C1A36F}"/>
          </ac:picMkLst>
        </pc:picChg>
      </pc:sldChg>
      <pc:sldChg chg="addSp delSp modSp add mod">
        <pc:chgData name="IMBRATTA Gerald PrivFraCooResCli" userId="03b79c34-324c-4e35-a42e-8392be120fd7" providerId="ADAL" clId="{4BB7D822-57BA-447D-9814-FBCBB924086C}" dt="2024-02-14T09:40:20.145" v="1399" actId="1076"/>
        <pc:sldMkLst>
          <pc:docMk/>
          <pc:sldMk cId="2915859373" sldId="292"/>
        </pc:sldMkLst>
        <pc:spChg chg="mod">
          <ac:chgData name="IMBRATTA Gerald PrivFraCooResCli" userId="03b79c34-324c-4e35-a42e-8392be120fd7" providerId="ADAL" clId="{4BB7D822-57BA-447D-9814-FBCBB924086C}" dt="2024-02-14T09:00:02.976" v="1257" actId="6549"/>
          <ac:spMkLst>
            <pc:docMk/>
            <pc:sldMk cId="2915859373" sldId="292"/>
            <ac:spMk id="2" creationId="{00000000-0000-0000-0000-000000000000}"/>
          </ac:spMkLst>
        </pc:spChg>
        <pc:picChg chg="del">
          <ac:chgData name="IMBRATTA Gerald PrivFraCooResCli" userId="03b79c34-324c-4e35-a42e-8392be120fd7" providerId="ADAL" clId="{4BB7D822-57BA-447D-9814-FBCBB924086C}" dt="2024-02-14T09:00:05.663" v="1258" actId="478"/>
          <ac:picMkLst>
            <pc:docMk/>
            <pc:sldMk cId="2915859373" sldId="292"/>
            <ac:picMk id="4" creationId="{0493C6CE-73C6-22C5-67BC-AFBB541B6E6E}"/>
          </ac:picMkLst>
        </pc:picChg>
        <pc:picChg chg="add del mod">
          <ac:chgData name="IMBRATTA Gerald PrivFraCooResCli" userId="03b79c34-324c-4e35-a42e-8392be120fd7" providerId="ADAL" clId="{4BB7D822-57BA-447D-9814-FBCBB924086C}" dt="2024-02-14T09:01:36.424" v="1262" actId="478"/>
          <ac:picMkLst>
            <pc:docMk/>
            <pc:sldMk cId="2915859373" sldId="292"/>
            <ac:picMk id="6" creationId="{0953C46F-86FD-E34B-0D58-9F055B388BDE}"/>
          </ac:picMkLst>
        </pc:picChg>
        <pc:picChg chg="add del mod">
          <ac:chgData name="IMBRATTA Gerald PrivFraCooResCli" userId="03b79c34-324c-4e35-a42e-8392be120fd7" providerId="ADAL" clId="{4BB7D822-57BA-447D-9814-FBCBB924086C}" dt="2024-02-14T09:03:40.594" v="1289" actId="478"/>
          <ac:picMkLst>
            <pc:docMk/>
            <pc:sldMk cId="2915859373" sldId="292"/>
            <ac:picMk id="11" creationId="{AA55D006-EB47-C905-59BC-5E2B29982AFF}"/>
          </ac:picMkLst>
        </pc:picChg>
        <pc:picChg chg="add mod">
          <ac:chgData name="IMBRATTA Gerald PrivFraCooResCli" userId="03b79c34-324c-4e35-a42e-8392be120fd7" providerId="ADAL" clId="{4BB7D822-57BA-447D-9814-FBCBB924086C}" dt="2024-02-14T09:14:01.879" v="1334" actId="14100"/>
          <ac:picMkLst>
            <pc:docMk/>
            <pc:sldMk cId="2915859373" sldId="292"/>
            <ac:picMk id="13" creationId="{A67BF6D5-3AB8-38FD-35B2-F1A952A9C71E}"/>
          </ac:picMkLst>
        </pc:picChg>
        <pc:picChg chg="add mod">
          <ac:chgData name="IMBRATTA Gerald PrivFraCooResCli" userId="03b79c34-324c-4e35-a42e-8392be120fd7" providerId="ADAL" clId="{4BB7D822-57BA-447D-9814-FBCBB924086C}" dt="2024-02-14T09:14:07.243" v="1335" actId="1076"/>
          <ac:picMkLst>
            <pc:docMk/>
            <pc:sldMk cId="2915859373" sldId="292"/>
            <ac:picMk id="15" creationId="{C41C0A8B-6368-6C1E-9941-8D095F4ABC6B}"/>
          </ac:picMkLst>
        </pc:picChg>
        <pc:picChg chg="add mod">
          <ac:chgData name="IMBRATTA Gerald PrivFraCooResCli" userId="03b79c34-324c-4e35-a42e-8392be120fd7" providerId="ADAL" clId="{4BB7D822-57BA-447D-9814-FBCBB924086C}" dt="2024-02-14T09:26:48.954" v="1373" actId="1076"/>
          <ac:picMkLst>
            <pc:docMk/>
            <pc:sldMk cId="2915859373" sldId="292"/>
            <ac:picMk id="17" creationId="{266011F2-08C3-4107-5AEB-4C8B09F99514}"/>
          </ac:picMkLst>
        </pc:picChg>
        <pc:picChg chg="add mod">
          <ac:chgData name="IMBRATTA Gerald PrivFraCooResCli" userId="03b79c34-324c-4e35-a42e-8392be120fd7" providerId="ADAL" clId="{4BB7D822-57BA-447D-9814-FBCBB924086C}" dt="2024-02-14T09:40:20.145" v="1399" actId="1076"/>
          <ac:picMkLst>
            <pc:docMk/>
            <pc:sldMk cId="2915859373" sldId="292"/>
            <ac:picMk id="19" creationId="{0E463D61-BBF8-9388-00B9-584F6EFB721A}"/>
          </ac:picMkLst>
        </pc:picChg>
      </pc:sldChg>
      <pc:sldChg chg="addSp delSp modSp add mod">
        <pc:chgData name="IMBRATTA Gerald PrivFraCooResCli" userId="03b79c34-324c-4e35-a42e-8392be120fd7" providerId="ADAL" clId="{4BB7D822-57BA-447D-9814-FBCBB924086C}" dt="2024-02-14T09:41:13.419" v="1402" actId="1076"/>
        <pc:sldMkLst>
          <pc:docMk/>
          <pc:sldMk cId="4274903908" sldId="293"/>
        </pc:sldMkLst>
        <pc:spChg chg="mod">
          <ac:chgData name="IMBRATTA Gerald PrivFraCooResCli" userId="03b79c34-324c-4e35-a42e-8392be120fd7" providerId="ADAL" clId="{4BB7D822-57BA-447D-9814-FBCBB924086C}" dt="2024-02-14T09:02:52.562" v="1287" actId="20577"/>
          <ac:spMkLst>
            <pc:docMk/>
            <pc:sldMk cId="4274903908" sldId="293"/>
            <ac:spMk id="2" creationId="{00000000-0000-0000-0000-000000000000}"/>
          </ac:spMkLst>
        </pc:spChg>
        <pc:picChg chg="del">
          <ac:chgData name="IMBRATTA Gerald PrivFraCooResCli" userId="03b79c34-324c-4e35-a42e-8392be120fd7" providerId="ADAL" clId="{4BB7D822-57BA-447D-9814-FBCBB924086C}" dt="2024-02-14T09:02:54.946" v="1288" actId="478"/>
          <ac:picMkLst>
            <pc:docMk/>
            <pc:sldMk cId="4274903908" sldId="293"/>
            <ac:picMk id="4" creationId="{0493C6CE-73C6-22C5-67BC-AFBB541B6E6E}"/>
          </ac:picMkLst>
        </pc:picChg>
        <pc:picChg chg="add mod">
          <ac:chgData name="IMBRATTA Gerald PrivFraCooResCli" userId="03b79c34-324c-4e35-a42e-8392be120fd7" providerId="ADAL" clId="{4BB7D822-57BA-447D-9814-FBCBB924086C}" dt="2024-02-14T09:14:36.863" v="1339" actId="14100"/>
          <ac:picMkLst>
            <pc:docMk/>
            <pc:sldMk cId="4274903908" sldId="293"/>
            <ac:picMk id="6" creationId="{A6CA7C5B-914C-5165-7905-2AEDA9E92FB4}"/>
          </ac:picMkLst>
        </pc:picChg>
        <pc:picChg chg="add mod">
          <ac:chgData name="IMBRATTA Gerald PrivFraCooResCli" userId="03b79c34-324c-4e35-a42e-8392be120fd7" providerId="ADAL" clId="{4BB7D822-57BA-447D-9814-FBCBB924086C}" dt="2024-02-14T09:14:33.837" v="1338" actId="1076"/>
          <ac:picMkLst>
            <pc:docMk/>
            <pc:sldMk cId="4274903908" sldId="293"/>
            <ac:picMk id="11" creationId="{F079ACFE-8AAC-047A-92F0-B771E981CD4F}"/>
          </ac:picMkLst>
        </pc:picChg>
        <pc:picChg chg="add mod">
          <ac:chgData name="IMBRATTA Gerald PrivFraCooResCli" userId="03b79c34-324c-4e35-a42e-8392be120fd7" providerId="ADAL" clId="{4BB7D822-57BA-447D-9814-FBCBB924086C}" dt="2024-02-14T09:27:55.582" v="1379" actId="1076"/>
          <ac:picMkLst>
            <pc:docMk/>
            <pc:sldMk cId="4274903908" sldId="293"/>
            <ac:picMk id="13" creationId="{60398C94-1409-B6BD-D5A5-1AFC0C18ADDF}"/>
          </ac:picMkLst>
        </pc:picChg>
        <pc:picChg chg="add mod">
          <ac:chgData name="IMBRATTA Gerald PrivFraCooResCli" userId="03b79c34-324c-4e35-a42e-8392be120fd7" providerId="ADAL" clId="{4BB7D822-57BA-447D-9814-FBCBB924086C}" dt="2024-02-14T09:41:13.419" v="1402" actId="1076"/>
          <ac:picMkLst>
            <pc:docMk/>
            <pc:sldMk cId="4274903908" sldId="293"/>
            <ac:picMk id="15" creationId="{36FFEAF1-955A-365D-6116-CAF3927C324B}"/>
          </ac:picMkLst>
        </pc:picChg>
      </pc:sldChg>
      <pc:sldChg chg="addSp delSp modSp add mod">
        <pc:chgData name="IMBRATTA Gerald PrivFraCooResCli" userId="03b79c34-324c-4e35-a42e-8392be120fd7" providerId="ADAL" clId="{4BB7D822-57BA-447D-9814-FBCBB924086C}" dt="2024-02-14T09:42:10.138" v="1405" actId="1076"/>
        <pc:sldMkLst>
          <pc:docMk/>
          <pc:sldMk cId="3341809287" sldId="294"/>
        </pc:sldMkLst>
        <pc:spChg chg="mod">
          <ac:chgData name="IMBRATTA Gerald PrivFraCooResCli" userId="03b79c34-324c-4e35-a42e-8392be120fd7" providerId="ADAL" clId="{4BB7D822-57BA-447D-9814-FBCBB924086C}" dt="2024-02-14T09:06:08.844" v="1308" actId="6549"/>
          <ac:spMkLst>
            <pc:docMk/>
            <pc:sldMk cId="3341809287" sldId="294"/>
            <ac:spMk id="2" creationId="{00000000-0000-0000-0000-000000000000}"/>
          </ac:spMkLst>
        </pc:spChg>
        <pc:picChg chg="del">
          <ac:chgData name="IMBRATTA Gerald PrivFraCooResCli" userId="03b79c34-324c-4e35-a42e-8392be120fd7" providerId="ADAL" clId="{4BB7D822-57BA-447D-9814-FBCBB924086C}" dt="2024-02-14T09:06:12.084" v="1309" actId="478"/>
          <ac:picMkLst>
            <pc:docMk/>
            <pc:sldMk cId="3341809287" sldId="294"/>
            <ac:picMk id="4" creationId="{0493C6CE-73C6-22C5-67BC-AFBB541B6E6E}"/>
          </ac:picMkLst>
        </pc:picChg>
        <pc:picChg chg="add mod">
          <ac:chgData name="IMBRATTA Gerald PrivFraCooResCli" userId="03b79c34-324c-4e35-a42e-8392be120fd7" providerId="ADAL" clId="{4BB7D822-57BA-447D-9814-FBCBB924086C}" dt="2024-02-14T09:07:43.989" v="1316" actId="14100"/>
          <ac:picMkLst>
            <pc:docMk/>
            <pc:sldMk cId="3341809287" sldId="294"/>
            <ac:picMk id="6" creationId="{9377CE0D-C619-B8D6-0977-B577C509058F}"/>
          </ac:picMkLst>
        </pc:picChg>
        <pc:picChg chg="add mod">
          <ac:chgData name="IMBRATTA Gerald PrivFraCooResCli" userId="03b79c34-324c-4e35-a42e-8392be120fd7" providerId="ADAL" clId="{4BB7D822-57BA-447D-9814-FBCBB924086C}" dt="2024-02-14T09:15:18.810" v="1344" actId="1076"/>
          <ac:picMkLst>
            <pc:docMk/>
            <pc:sldMk cId="3341809287" sldId="294"/>
            <ac:picMk id="11" creationId="{589DC9FC-940C-7A8F-2B04-E732EA4D8A8C}"/>
          </ac:picMkLst>
        </pc:picChg>
        <pc:picChg chg="add mod">
          <ac:chgData name="IMBRATTA Gerald PrivFraCooResCli" userId="03b79c34-324c-4e35-a42e-8392be120fd7" providerId="ADAL" clId="{4BB7D822-57BA-447D-9814-FBCBB924086C}" dt="2024-02-14T09:28:21.716" v="1382" actId="1076"/>
          <ac:picMkLst>
            <pc:docMk/>
            <pc:sldMk cId="3341809287" sldId="294"/>
            <ac:picMk id="13" creationId="{EDD3CDEF-D17A-5EC2-8E4F-759494D4C4BB}"/>
          </ac:picMkLst>
        </pc:picChg>
        <pc:picChg chg="add mod">
          <ac:chgData name="IMBRATTA Gerald PrivFraCooResCli" userId="03b79c34-324c-4e35-a42e-8392be120fd7" providerId="ADAL" clId="{4BB7D822-57BA-447D-9814-FBCBB924086C}" dt="2024-02-14T09:42:10.138" v="1405" actId="1076"/>
          <ac:picMkLst>
            <pc:docMk/>
            <pc:sldMk cId="3341809287" sldId="294"/>
            <ac:picMk id="15" creationId="{8DD546A2-F44A-AA26-A348-673B5965EA45}"/>
          </ac:picMkLst>
        </pc:picChg>
      </pc:sldChg>
      <pc:sldChg chg="addSp delSp modSp mod ord">
        <pc:chgData name="IMBRATTA Gerald PrivFraCooResCli" userId="03b79c34-324c-4e35-a42e-8392be120fd7" providerId="ADAL" clId="{4BB7D822-57BA-447D-9814-FBCBB924086C}" dt="2024-02-14T09:46:54.959" v="1459" actId="1076"/>
        <pc:sldMkLst>
          <pc:docMk/>
          <pc:sldMk cId="2254736059" sldId="295"/>
        </pc:sldMkLst>
        <pc:spChg chg="mod">
          <ac:chgData name="IMBRATTA Gerald PrivFraCooResCli" userId="03b79c34-324c-4e35-a42e-8392be120fd7" providerId="ADAL" clId="{4BB7D822-57BA-447D-9814-FBCBB924086C}" dt="2024-02-14T09:43:56.594" v="1437" actId="6549"/>
          <ac:spMkLst>
            <pc:docMk/>
            <pc:sldMk cId="2254736059" sldId="295"/>
            <ac:spMk id="2" creationId="{00000000-0000-0000-0000-000000000000}"/>
          </ac:spMkLst>
        </pc:spChg>
        <pc:spChg chg="add mod">
          <ac:chgData name="IMBRATTA Gerald PrivFraCooResCli" userId="03b79c34-324c-4e35-a42e-8392be120fd7" providerId="ADAL" clId="{4BB7D822-57BA-447D-9814-FBCBB924086C}" dt="2024-02-14T09:46:54.959" v="1459" actId="1076"/>
          <ac:spMkLst>
            <pc:docMk/>
            <pc:sldMk cId="2254736059" sldId="295"/>
            <ac:spMk id="4" creationId="{3EBC5CA2-2C06-4031-35E2-712FFD82F841}"/>
          </ac:spMkLst>
        </pc:spChg>
        <pc:spChg chg="del mod">
          <ac:chgData name="IMBRATTA Gerald PrivFraCooResCli" userId="03b79c34-324c-4e35-a42e-8392be120fd7" providerId="ADAL" clId="{4BB7D822-57BA-447D-9814-FBCBB924086C}" dt="2024-02-14T09:44:49.304" v="1448"/>
          <ac:spMkLst>
            <pc:docMk/>
            <pc:sldMk cId="2254736059" sldId="295"/>
            <ac:spMk id="53" creationId="{00000000-0000-0000-0000-000000000000}"/>
          </ac:spMkLst>
        </pc:spChg>
      </pc:sldChg>
      <pc:sldChg chg="addSp delSp modSp add mod ord">
        <pc:chgData name="IMBRATTA Gerald PrivFraCooResCli" userId="03b79c34-324c-4e35-a42e-8392be120fd7" providerId="ADAL" clId="{4BB7D822-57BA-447D-9814-FBCBB924086C}" dt="2024-02-14T09:52:57.045" v="1716" actId="207"/>
        <pc:sldMkLst>
          <pc:docMk/>
          <pc:sldMk cId="2063027619" sldId="296"/>
        </pc:sldMkLst>
        <pc:spChg chg="mod">
          <ac:chgData name="IMBRATTA Gerald PrivFraCooResCli" userId="03b79c34-324c-4e35-a42e-8392be120fd7" providerId="ADAL" clId="{4BB7D822-57BA-447D-9814-FBCBB924086C}" dt="2024-02-14T09:44:00.683" v="1439" actId="6549"/>
          <ac:spMkLst>
            <pc:docMk/>
            <pc:sldMk cId="2063027619" sldId="296"/>
            <ac:spMk id="2" creationId="{00000000-0000-0000-0000-000000000000}"/>
          </ac:spMkLst>
        </pc:spChg>
        <pc:spChg chg="del mod">
          <ac:chgData name="IMBRATTA Gerald PrivFraCooResCli" userId="03b79c34-324c-4e35-a42e-8392be120fd7" providerId="ADAL" clId="{4BB7D822-57BA-447D-9814-FBCBB924086C}" dt="2024-02-14T09:44:14.183" v="1443"/>
          <ac:spMkLst>
            <pc:docMk/>
            <pc:sldMk cId="2063027619" sldId="296"/>
            <ac:spMk id="4" creationId="{DD5B5D7B-4DAD-14F7-FB65-822DE1D31E70}"/>
          </ac:spMkLst>
        </pc:spChg>
        <pc:spChg chg="add mod">
          <ac:chgData name="IMBRATTA Gerald PrivFraCooResCli" userId="03b79c34-324c-4e35-a42e-8392be120fd7" providerId="ADAL" clId="{4BB7D822-57BA-447D-9814-FBCBB924086C}" dt="2024-02-14T09:52:57.045" v="1716" actId="207"/>
          <ac:spMkLst>
            <pc:docMk/>
            <pc:sldMk cId="2063027619" sldId="296"/>
            <ac:spMk id="6" creationId="{5D319EDD-972F-E4A4-D213-1E65FF144206}"/>
          </ac:spMkLst>
        </pc:spChg>
      </pc:sldChg>
      <pc:sldChg chg="modSp add mod ord">
        <pc:chgData name="IMBRATTA Gerald PrivFraCooResCli" userId="03b79c34-324c-4e35-a42e-8392be120fd7" providerId="ADAL" clId="{4BB7D822-57BA-447D-9814-FBCBB924086C}" dt="2024-02-14T09:51:08.898" v="1508" actId="113"/>
        <pc:sldMkLst>
          <pc:docMk/>
          <pc:sldMk cId="4167858038" sldId="297"/>
        </pc:sldMkLst>
        <pc:spChg chg="mod">
          <ac:chgData name="IMBRATTA Gerald PrivFraCooResCli" userId="03b79c34-324c-4e35-a42e-8392be120fd7" providerId="ADAL" clId="{4BB7D822-57BA-447D-9814-FBCBB924086C}" dt="2024-02-14T09:49:50.131" v="1492" actId="6549"/>
          <ac:spMkLst>
            <pc:docMk/>
            <pc:sldMk cId="4167858038" sldId="297"/>
            <ac:spMk id="2" creationId="{00000000-0000-0000-0000-000000000000}"/>
          </ac:spMkLst>
        </pc:spChg>
        <pc:spChg chg="mod">
          <ac:chgData name="IMBRATTA Gerald PrivFraCooResCli" userId="03b79c34-324c-4e35-a42e-8392be120fd7" providerId="ADAL" clId="{4BB7D822-57BA-447D-9814-FBCBB924086C}" dt="2024-02-14T09:51:08.898" v="1508" actId="113"/>
          <ac:spMkLst>
            <pc:docMk/>
            <pc:sldMk cId="4167858038" sldId="297"/>
            <ac:spMk id="4" creationId="{3EBC5CA2-2C06-4031-35E2-712FFD82F841}"/>
          </ac:spMkLst>
        </pc:spChg>
      </pc:sldChg>
      <pc:sldChg chg="modSp add mod ord">
        <pc:chgData name="IMBRATTA Gerald PrivFraCooResCli" userId="03b79c34-324c-4e35-a42e-8392be120fd7" providerId="ADAL" clId="{4BB7D822-57BA-447D-9814-FBCBB924086C}" dt="2024-02-14T09:53:02.975" v="1717" actId="207"/>
        <pc:sldMkLst>
          <pc:docMk/>
          <pc:sldMk cId="166701245" sldId="298"/>
        </pc:sldMkLst>
        <pc:spChg chg="mod">
          <ac:chgData name="IMBRATTA Gerald PrivFraCooResCli" userId="03b79c34-324c-4e35-a42e-8392be120fd7" providerId="ADAL" clId="{4BB7D822-57BA-447D-9814-FBCBB924086C}" dt="2024-02-14T09:49:58.622" v="1502" actId="6549"/>
          <ac:spMkLst>
            <pc:docMk/>
            <pc:sldMk cId="166701245" sldId="298"/>
            <ac:spMk id="2" creationId="{00000000-0000-0000-0000-000000000000}"/>
          </ac:spMkLst>
        </pc:spChg>
        <pc:spChg chg="mod">
          <ac:chgData name="IMBRATTA Gerald PrivFraCooResCli" userId="03b79c34-324c-4e35-a42e-8392be120fd7" providerId="ADAL" clId="{4BB7D822-57BA-447D-9814-FBCBB924086C}" dt="2024-02-14T09:53:02.975" v="1717" actId="207"/>
          <ac:spMkLst>
            <pc:docMk/>
            <pc:sldMk cId="166701245" sldId="298"/>
            <ac:spMk id="6" creationId="{5D319EDD-972F-E4A4-D213-1E65FF144206}"/>
          </ac:spMkLst>
        </pc:spChg>
      </pc:sldChg>
      <pc:sldChg chg="addSp delSp modSp add mod ord">
        <pc:chgData name="IMBRATTA Gerald PrivFraCooResCli" userId="03b79c34-324c-4e35-a42e-8392be120fd7" providerId="ADAL" clId="{4BB7D822-57BA-447D-9814-FBCBB924086C}" dt="2024-02-14T09:57:49.709" v="1816" actId="20577"/>
        <pc:sldMkLst>
          <pc:docMk/>
          <pc:sldMk cId="911634321" sldId="299"/>
        </pc:sldMkLst>
        <pc:spChg chg="mod">
          <ac:chgData name="IMBRATTA Gerald PrivFraCooResCli" userId="03b79c34-324c-4e35-a42e-8392be120fd7" providerId="ADAL" clId="{4BB7D822-57BA-447D-9814-FBCBB924086C}" dt="2024-02-14T09:53:29.871" v="1732" actId="27636"/>
          <ac:spMkLst>
            <pc:docMk/>
            <pc:sldMk cId="911634321" sldId="299"/>
            <ac:spMk id="2" creationId="{00000000-0000-0000-0000-000000000000}"/>
          </ac:spMkLst>
        </pc:spChg>
        <pc:spChg chg="del mod">
          <ac:chgData name="IMBRATTA Gerald PrivFraCooResCli" userId="03b79c34-324c-4e35-a42e-8392be120fd7" providerId="ADAL" clId="{4BB7D822-57BA-447D-9814-FBCBB924086C}" dt="2024-02-14T09:53:36.568" v="1735"/>
          <ac:spMkLst>
            <pc:docMk/>
            <pc:sldMk cId="911634321" sldId="299"/>
            <ac:spMk id="4" creationId="{3EBC5CA2-2C06-4031-35E2-712FFD82F841}"/>
          </ac:spMkLst>
        </pc:spChg>
        <pc:spChg chg="add mod">
          <ac:chgData name="IMBRATTA Gerald PrivFraCooResCli" userId="03b79c34-324c-4e35-a42e-8392be120fd7" providerId="ADAL" clId="{4BB7D822-57BA-447D-9814-FBCBB924086C}" dt="2024-02-14T09:57:49.709" v="1816" actId="20577"/>
          <ac:spMkLst>
            <pc:docMk/>
            <pc:sldMk cId="911634321" sldId="299"/>
            <ac:spMk id="6" creationId="{50DF1C81-84C8-A695-2AF3-A93856C9DC1D}"/>
          </ac:spMkLst>
        </pc:spChg>
      </pc:sldChg>
      <pc:sldChg chg="addSp delSp modSp add mod ord">
        <pc:chgData name="IMBRATTA Gerald PrivFraCooResCli" userId="03b79c34-324c-4e35-a42e-8392be120fd7" providerId="ADAL" clId="{4BB7D822-57BA-447D-9814-FBCBB924086C}" dt="2024-02-14T09:58:24.531" v="1821" actId="207"/>
        <pc:sldMkLst>
          <pc:docMk/>
          <pc:sldMk cId="4262593913" sldId="300"/>
        </pc:sldMkLst>
        <pc:spChg chg="mod">
          <ac:chgData name="IMBRATTA Gerald PrivFraCooResCli" userId="03b79c34-324c-4e35-a42e-8392be120fd7" providerId="ADAL" clId="{4BB7D822-57BA-447D-9814-FBCBB924086C}" dt="2024-02-14T09:54:02.147" v="1748" actId="6549"/>
          <ac:spMkLst>
            <pc:docMk/>
            <pc:sldMk cId="4262593913" sldId="300"/>
            <ac:spMk id="2" creationId="{00000000-0000-0000-0000-000000000000}"/>
          </ac:spMkLst>
        </pc:spChg>
        <pc:spChg chg="add mod">
          <ac:chgData name="IMBRATTA Gerald PrivFraCooResCli" userId="03b79c34-324c-4e35-a42e-8392be120fd7" providerId="ADAL" clId="{4BB7D822-57BA-447D-9814-FBCBB924086C}" dt="2024-02-14T09:58:24.531" v="1821" actId="207"/>
          <ac:spMkLst>
            <pc:docMk/>
            <pc:sldMk cId="4262593913" sldId="300"/>
            <ac:spMk id="4" creationId="{5AEB79D3-4879-3D14-7E39-04E6CE3B43AF}"/>
          </ac:spMkLst>
        </pc:spChg>
        <pc:spChg chg="del mod">
          <ac:chgData name="IMBRATTA Gerald PrivFraCooResCli" userId="03b79c34-324c-4e35-a42e-8392be120fd7" providerId="ADAL" clId="{4BB7D822-57BA-447D-9814-FBCBB924086C}" dt="2024-02-14T09:55:22.154" v="1751"/>
          <ac:spMkLst>
            <pc:docMk/>
            <pc:sldMk cId="4262593913" sldId="300"/>
            <ac:spMk id="6" creationId="{5D319EDD-972F-E4A4-D213-1E65FF144206}"/>
          </ac:spMkLst>
        </pc:spChg>
      </pc:sldChg>
      <pc:sldChg chg="modSp add mod ord">
        <pc:chgData name="IMBRATTA Gerald PrivFraCooResCli" userId="03b79c34-324c-4e35-a42e-8392be120fd7" providerId="ADAL" clId="{4BB7D822-57BA-447D-9814-FBCBB924086C}" dt="2024-02-14T10:00:33.912" v="1860" actId="113"/>
        <pc:sldMkLst>
          <pc:docMk/>
          <pc:sldMk cId="57523384" sldId="301"/>
        </pc:sldMkLst>
        <pc:spChg chg="mod">
          <ac:chgData name="IMBRATTA Gerald PrivFraCooResCli" userId="03b79c34-324c-4e35-a42e-8392be120fd7" providerId="ADAL" clId="{4BB7D822-57BA-447D-9814-FBCBB924086C}" dt="2024-02-14T09:59:17.600" v="1838" actId="27636"/>
          <ac:spMkLst>
            <pc:docMk/>
            <pc:sldMk cId="57523384" sldId="301"/>
            <ac:spMk id="2" creationId="{00000000-0000-0000-0000-000000000000}"/>
          </ac:spMkLst>
        </pc:spChg>
        <pc:spChg chg="mod">
          <ac:chgData name="IMBRATTA Gerald PrivFraCooResCli" userId="03b79c34-324c-4e35-a42e-8392be120fd7" providerId="ADAL" clId="{4BB7D822-57BA-447D-9814-FBCBB924086C}" dt="2024-02-14T10:00:33.912" v="1860" actId="113"/>
          <ac:spMkLst>
            <pc:docMk/>
            <pc:sldMk cId="57523384" sldId="301"/>
            <ac:spMk id="6" creationId="{50DF1C81-84C8-A695-2AF3-A93856C9DC1D}"/>
          </ac:spMkLst>
        </pc:spChg>
      </pc:sldChg>
      <pc:sldChg chg="modSp add mod ord">
        <pc:chgData name="IMBRATTA Gerald PrivFraCooResCli" userId="03b79c34-324c-4e35-a42e-8392be120fd7" providerId="ADAL" clId="{4BB7D822-57BA-447D-9814-FBCBB924086C}" dt="2024-02-14T10:01:12.021" v="1863" actId="207"/>
        <pc:sldMkLst>
          <pc:docMk/>
          <pc:sldMk cId="3759593415" sldId="302"/>
        </pc:sldMkLst>
        <pc:spChg chg="mod">
          <ac:chgData name="IMBRATTA Gerald PrivFraCooResCli" userId="03b79c34-324c-4e35-a42e-8392be120fd7" providerId="ADAL" clId="{4BB7D822-57BA-447D-9814-FBCBB924086C}" dt="2024-02-14T09:59:38.471" v="1851" actId="6549"/>
          <ac:spMkLst>
            <pc:docMk/>
            <pc:sldMk cId="3759593415" sldId="302"/>
            <ac:spMk id="2" creationId="{00000000-0000-0000-0000-000000000000}"/>
          </ac:spMkLst>
        </pc:spChg>
        <pc:spChg chg="mod">
          <ac:chgData name="IMBRATTA Gerald PrivFraCooResCli" userId="03b79c34-324c-4e35-a42e-8392be120fd7" providerId="ADAL" clId="{4BB7D822-57BA-447D-9814-FBCBB924086C}" dt="2024-02-14T10:01:12.021" v="1863" actId="207"/>
          <ac:spMkLst>
            <pc:docMk/>
            <pc:sldMk cId="3759593415" sldId="302"/>
            <ac:spMk id="4" creationId="{5AEB79D3-4879-3D14-7E39-04E6CE3B43AF}"/>
          </ac:spMkLst>
        </pc:spChg>
      </pc:sldChg>
      <pc:sldChg chg="modSp add mod ord">
        <pc:chgData name="IMBRATTA Gerald PrivFraCooResCli" userId="03b79c34-324c-4e35-a42e-8392be120fd7" providerId="ADAL" clId="{4BB7D822-57BA-447D-9814-FBCBB924086C}" dt="2024-02-14T10:03:14.315" v="1895" actId="20577"/>
        <pc:sldMkLst>
          <pc:docMk/>
          <pc:sldMk cId="2421122207" sldId="303"/>
        </pc:sldMkLst>
        <pc:spChg chg="mod">
          <ac:chgData name="IMBRATTA Gerald PrivFraCooResCli" userId="03b79c34-324c-4e35-a42e-8392be120fd7" providerId="ADAL" clId="{4BB7D822-57BA-447D-9814-FBCBB924086C}" dt="2024-02-14T10:02:11.583" v="1887" actId="6549"/>
          <ac:spMkLst>
            <pc:docMk/>
            <pc:sldMk cId="2421122207" sldId="303"/>
            <ac:spMk id="2" creationId="{00000000-0000-0000-0000-000000000000}"/>
          </ac:spMkLst>
        </pc:spChg>
        <pc:spChg chg="mod">
          <ac:chgData name="IMBRATTA Gerald PrivFraCooResCli" userId="03b79c34-324c-4e35-a42e-8392be120fd7" providerId="ADAL" clId="{4BB7D822-57BA-447D-9814-FBCBB924086C}" dt="2024-02-14T10:03:14.315" v="1895" actId="20577"/>
          <ac:spMkLst>
            <pc:docMk/>
            <pc:sldMk cId="2421122207" sldId="303"/>
            <ac:spMk id="6" creationId="{50DF1C81-84C8-A695-2AF3-A93856C9DC1D}"/>
          </ac:spMkLst>
        </pc:spChg>
      </pc:sldChg>
      <pc:sldChg chg="modSp add mod ord">
        <pc:chgData name="IMBRATTA Gerald PrivFraCooResCli" userId="03b79c34-324c-4e35-a42e-8392be120fd7" providerId="ADAL" clId="{4BB7D822-57BA-447D-9814-FBCBB924086C}" dt="2024-02-14T10:03:59.950" v="1918" actId="207"/>
        <pc:sldMkLst>
          <pc:docMk/>
          <pc:sldMk cId="1853363521" sldId="304"/>
        </pc:sldMkLst>
        <pc:spChg chg="mod">
          <ac:chgData name="IMBRATTA Gerald PrivFraCooResCli" userId="03b79c34-324c-4e35-a42e-8392be120fd7" providerId="ADAL" clId="{4BB7D822-57BA-447D-9814-FBCBB924086C}" dt="2024-02-14T10:03:40.244" v="1915" actId="6549"/>
          <ac:spMkLst>
            <pc:docMk/>
            <pc:sldMk cId="1853363521" sldId="304"/>
            <ac:spMk id="2" creationId="{00000000-0000-0000-0000-000000000000}"/>
          </ac:spMkLst>
        </pc:spChg>
        <pc:spChg chg="mod">
          <ac:chgData name="IMBRATTA Gerald PrivFraCooResCli" userId="03b79c34-324c-4e35-a42e-8392be120fd7" providerId="ADAL" clId="{4BB7D822-57BA-447D-9814-FBCBB924086C}" dt="2024-02-14T10:03:59.950" v="1918" actId="207"/>
          <ac:spMkLst>
            <pc:docMk/>
            <pc:sldMk cId="1853363521" sldId="304"/>
            <ac:spMk id="4" creationId="{5AEB79D3-4879-3D14-7E39-04E6CE3B43AF}"/>
          </ac:spMkLst>
        </pc:spChg>
      </pc:sldChg>
      <pc:sldChg chg="addSp delSp modSp add mod ord">
        <pc:chgData name="IMBRATTA Gerald PrivFraCooResCli" userId="03b79c34-324c-4e35-a42e-8392be120fd7" providerId="ADAL" clId="{4BB7D822-57BA-447D-9814-FBCBB924086C}" dt="2024-02-14T10:21:01.978" v="2228" actId="113"/>
        <pc:sldMkLst>
          <pc:docMk/>
          <pc:sldMk cId="3467545446" sldId="305"/>
        </pc:sldMkLst>
        <pc:spChg chg="mod">
          <ac:chgData name="IMBRATTA Gerald PrivFraCooResCli" userId="03b79c34-324c-4e35-a42e-8392be120fd7" providerId="ADAL" clId="{4BB7D822-57BA-447D-9814-FBCBB924086C}" dt="2024-02-14T10:04:34.315" v="1951" actId="27636"/>
          <ac:spMkLst>
            <pc:docMk/>
            <pc:sldMk cId="3467545446" sldId="305"/>
            <ac:spMk id="2" creationId="{00000000-0000-0000-0000-000000000000}"/>
          </ac:spMkLst>
        </pc:spChg>
        <pc:spChg chg="add mod">
          <ac:chgData name="IMBRATTA Gerald PrivFraCooResCli" userId="03b79c34-324c-4e35-a42e-8392be120fd7" providerId="ADAL" clId="{4BB7D822-57BA-447D-9814-FBCBB924086C}" dt="2024-02-14T10:21:01.978" v="2228" actId="113"/>
          <ac:spMkLst>
            <pc:docMk/>
            <pc:sldMk cId="3467545446" sldId="305"/>
            <ac:spMk id="4" creationId="{CFA76CF9-0C0B-0356-2047-5B1B0E7C6452}"/>
          </ac:spMkLst>
        </pc:spChg>
        <pc:spChg chg="del mod">
          <ac:chgData name="IMBRATTA Gerald PrivFraCooResCli" userId="03b79c34-324c-4e35-a42e-8392be120fd7" providerId="ADAL" clId="{4BB7D822-57BA-447D-9814-FBCBB924086C}" dt="2024-02-14T10:05:02.521" v="1954"/>
          <ac:spMkLst>
            <pc:docMk/>
            <pc:sldMk cId="3467545446" sldId="305"/>
            <ac:spMk id="6" creationId="{50DF1C81-84C8-A695-2AF3-A93856C9DC1D}"/>
          </ac:spMkLst>
        </pc:spChg>
      </pc:sldChg>
      <pc:sldChg chg="modSp add mod ord">
        <pc:chgData name="IMBRATTA Gerald PrivFraCooResCli" userId="03b79c34-324c-4e35-a42e-8392be120fd7" providerId="ADAL" clId="{4BB7D822-57BA-447D-9814-FBCBB924086C}" dt="2024-02-14T10:06:11.917" v="1984" actId="207"/>
        <pc:sldMkLst>
          <pc:docMk/>
          <pc:sldMk cId="3355730171" sldId="306"/>
        </pc:sldMkLst>
        <pc:spChg chg="mod">
          <ac:chgData name="IMBRATTA Gerald PrivFraCooResCli" userId="03b79c34-324c-4e35-a42e-8392be120fd7" providerId="ADAL" clId="{4BB7D822-57BA-447D-9814-FBCBB924086C}" dt="2024-02-14T10:05:52.545" v="1981" actId="6549"/>
          <ac:spMkLst>
            <pc:docMk/>
            <pc:sldMk cId="3355730171" sldId="306"/>
            <ac:spMk id="2" creationId="{00000000-0000-0000-0000-000000000000}"/>
          </ac:spMkLst>
        </pc:spChg>
        <pc:spChg chg="mod">
          <ac:chgData name="IMBRATTA Gerald PrivFraCooResCli" userId="03b79c34-324c-4e35-a42e-8392be120fd7" providerId="ADAL" clId="{4BB7D822-57BA-447D-9814-FBCBB924086C}" dt="2024-02-14T10:06:11.917" v="1984" actId="207"/>
          <ac:spMkLst>
            <pc:docMk/>
            <pc:sldMk cId="3355730171" sldId="306"/>
            <ac:spMk id="4" creationId="{5AEB79D3-4879-3D14-7E39-04E6CE3B43A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8BA456-1F44-42D3-BDF7-4D5DABC56B24}" type="datetimeFigureOut">
              <a:rPr lang="fr-FR" smtClean="0"/>
              <a:pPr/>
              <a:t>21/02/2024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2E75BE-5AB1-476D-BCDE-BF04C2EF2DA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2</a:t>
            </a:fld>
            <a:endParaRPr lang="fr-FR"/>
          </a:p>
        </p:txBody>
      </p:sp>
    </p:spTree>
    <p:extLst>
      <p:ext uri="{BB962C8B-B14F-4D97-AF65-F5344CB8AC3E}">
        <p14:creationId xmlns:p14="http://schemas.microsoft.com/office/powerpoint/2010/main" val="3158495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11</a:t>
            </a:fld>
            <a:endParaRPr lang="fr-FR"/>
          </a:p>
        </p:txBody>
      </p:sp>
    </p:spTree>
    <p:extLst>
      <p:ext uri="{BB962C8B-B14F-4D97-AF65-F5344CB8AC3E}">
        <p14:creationId xmlns:p14="http://schemas.microsoft.com/office/powerpoint/2010/main" val="2788642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12</a:t>
            </a:fld>
            <a:endParaRPr lang="fr-FR"/>
          </a:p>
        </p:txBody>
      </p:sp>
    </p:spTree>
    <p:extLst>
      <p:ext uri="{BB962C8B-B14F-4D97-AF65-F5344CB8AC3E}">
        <p14:creationId xmlns:p14="http://schemas.microsoft.com/office/powerpoint/2010/main" val="3868968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13</a:t>
            </a:fld>
            <a:endParaRPr lang="fr-FR"/>
          </a:p>
        </p:txBody>
      </p:sp>
    </p:spTree>
    <p:extLst>
      <p:ext uri="{BB962C8B-B14F-4D97-AF65-F5344CB8AC3E}">
        <p14:creationId xmlns:p14="http://schemas.microsoft.com/office/powerpoint/2010/main" val="818314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14</a:t>
            </a:fld>
            <a:endParaRPr lang="fr-FR"/>
          </a:p>
        </p:txBody>
      </p:sp>
    </p:spTree>
    <p:extLst>
      <p:ext uri="{BB962C8B-B14F-4D97-AF65-F5344CB8AC3E}">
        <p14:creationId xmlns:p14="http://schemas.microsoft.com/office/powerpoint/2010/main" val="1624814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15</a:t>
            </a:fld>
            <a:endParaRPr lang="fr-FR"/>
          </a:p>
        </p:txBody>
      </p:sp>
    </p:spTree>
    <p:extLst>
      <p:ext uri="{BB962C8B-B14F-4D97-AF65-F5344CB8AC3E}">
        <p14:creationId xmlns:p14="http://schemas.microsoft.com/office/powerpoint/2010/main" val="3374894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16</a:t>
            </a:fld>
            <a:endParaRPr lang="fr-FR"/>
          </a:p>
        </p:txBody>
      </p:sp>
    </p:spTree>
    <p:extLst>
      <p:ext uri="{BB962C8B-B14F-4D97-AF65-F5344CB8AC3E}">
        <p14:creationId xmlns:p14="http://schemas.microsoft.com/office/powerpoint/2010/main" val="10136196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17</a:t>
            </a:fld>
            <a:endParaRPr lang="fr-FR"/>
          </a:p>
        </p:txBody>
      </p:sp>
    </p:spTree>
    <p:extLst>
      <p:ext uri="{BB962C8B-B14F-4D97-AF65-F5344CB8AC3E}">
        <p14:creationId xmlns:p14="http://schemas.microsoft.com/office/powerpoint/2010/main" val="2997490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18</a:t>
            </a:fld>
            <a:endParaRPr lang="fr-FR"/>
          </a:p>
        </p:txBody>
      </p:sp>
    </p:spTree>
    <p:extLst>
      <p:ext uri="{BB962C8B-B14F-4D97-AF65-F5344CB8AC3E}">
        <p14:creationId xmlns:p14="http://schemas.microsoft.com/office/powerpoint/2010/main" val="3042543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19</a:t>
            </a:fld>
            <a:endParaRPr lang="fr-FR"/>
          </a:p>
        </p:txBody>
      </p:sp>
    </p:spTree>
    <p:extLst>
      <p:ext uri="{BB962C8B-B14F-4D97-AF65-F5344CB8AC3E}">
        <p14:creationId xmlns:p14="http://schemas.microsoft.com/office/powerpoint/2010/main" val="24721715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20</a:t>
            </a:fld>
            <a:endParaRPr lang="fr-FR"/>
          </a:p>
        </p:txBody>
      </p:sp>
    </p:spTree>
    <p:extLst>
      <p:ext uri="{BB962C8B-B14F-4D97-AF65-F5344CB8AC3E}">
        <p14:creationId xmlns:p14="http://schemas.microsoft.com/office/powerpoint/2010/main" val="3840011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3</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21</a:t>
            </a:fld>
            <a:endParaRPr lang="fr-FR"/>
          </a:p>
        </p:txBody>
      </p:sp>
    </p:spTree>
    <p:extLst>
      <p:ext uri="{BB962C8B-B14F-4D97-AF65-F5344CB8AC3E}">
        <p14:creationId xmlns:p14="http://schemas.microsoft.com/office/powerpoint/2010/main" val="37590336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22</a:t>
            </a:fld>
            <a:endParaRPr lang="fr-FR"/>
          </a:p>
        </p:txBody>
      </p:sp>
    </p:spTree>
    <p:extLst>
      <p:ext uri="{BB962C8B-B14F-4D97-AF65-F5344CB8AC3E}">
        <p14:creationId xmlns:p14="http://schemas.microsoft.com/office/powerpoint/2010/main" val="12157552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23</a:t>
            </a:fld>
            <a:endParaRPr lang="fr-FR"/>
          </a:p>
        </p:txBody>
      </p:sp>
    </p:spTree>
    <p:extLst>
      <p:ext uri="{BB962C8B-B14F-4D97-AF65-F5344CB8AC3E}">
        <p14:creationId xmlns:p14="http://schemas.microsoft.com/office/powerpoint/2010/main" val="19562696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24</a:t>
            </a:fld>
            <a:endParaRPr lang="fr-FR"/>
          </a:p>
        </p:txBody>
      </p:sp>
    </p:spTree>
    <p:extLst>
      <p:ext uri="{BB962C8B-B14F-4D97-AF65-F5344CB8AC3E}">
        <p14:creationId xmlns:p14="http://schemas.microsoft.com/office/powerpoint/2010/main" val="19877729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25</a:t>
            </a:fld>
            <a:endParaRPr lang="fr-FR"/>
          </a:p>
        </p:txBody>
      </p:sp>
    </p:spTree>
    <p:extLst>
      <p:ext uri="{BB962C8B-B14F-4D97-AF65-F5344CB8AC3E}">
        <p14:creationId xmlns:p14="http://schemas.microsoft.com/office/powerpoint/2010/main" val="14492647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26</a:t>
            </a:fld>
            <a:endParaRPr lang="fr-FR"/>
          </a:p>
        </p:txBody>
      </p:sp>
    </p:spTree>
    <p:extLst>
      <p:ext uri="{BB962C8B-B14F-4D97-AF65-F5344CB8AC3E}">
        <p14:creationId xmlns:p14="http://schemas.microsoft.com/office/powerpoint/2010/main" val="3773740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5</a:t>
            </a:fld>
            <a:endParaRPr lang="fr-FR"/>
          </a:p>
        </p:txBody>
      </p:sp>
    </p:spTree>
    <p:extLst>
      <p:ext uri="{BB962C8B-B14F-4D97-AF65-F5344CB8AC3E}">
        <p14:creationId xmlns:p14="http://schemas.microsoft.com/office/powerpoint/2010/main" val="2776888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6</a:t>
            </a:fld>
            <a:endParaRPr lang="fr-FR"/>
          </a:p>
        </p:txBody>
      </p:sp>
    </p:spTree>
    <p:extLst>
      <p:ext uri="{BB962C8B-B14F-4D97-AF65-F5344CB8AC3E}">
        <p14:creationId xmlns:p14="http://schemas.microsoft.com/office/powerpoint/2010/main" val="3714582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7</a:t>
            </a:fld>
            <a:endParaRPr lang="fr-FR"/>
          </a:p>
        </p:txBody>
      </p:sp>
    </p:spTree>
    <p:extLst>
      <p:ext uri="{BB962C8B-B14F-4D97-AF65-F5344CB8AC3E}">
        <p14:creationId xmlns:p14="http://schemas.microsoft.com/office/powerpoint/2010/main" val="4009910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8</a:t>
            </a:fld>
            <a:endParaRPr lang="fr-FR"/>
          </a:p>
        </p:txBody>
      </p:sp>
    </p:spTree>
    <p:extLst>
      <p:ext uri="{BB962C8B-B14F-4D97-AF65-F5344CB8AC3E}">
        <p14:creationId xmlns:p14="http://schemas.microsoft.com/office/powerpoint/2010/main" val="398818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9</a:t>
            </a:fld>
            <a:endParaRPr lang="fr-FR"/>
          </a:p>
        </p:txBody>
      </p:sp>
    </p:spTree>
    <p:extLst>
      <p:ext uri="{BB962C8B-B14F-4D97-AF65-F5344CB8AC3E}">
        <p14:creationId xmlns:p14="http://schemas.microsoft.com/office/powerpoint/2010/main" val="3392572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52E75BE-5AB1-476D-BCDE-BF04C2EF2DA8}" type="slidenum">
              <a:rPr lang="fr-FR" smtClean="0"/>
              <a:pPr/>
              <a:t>10</a:t>
            </a:fld>
            <a:endParaRPr lang="fr-FR"/>
          </a:p>
        </p:txBody>
      </p:sp>
    </p:spTree>
    <p:extLst>
      <p:ext uri="{BB962C8B-B14F-4D97-AF65-F5344CB8AC3E}">
        <p14:creationId xmlns:p14="http://schemas.microsoft.com/office/powerpoint/2010/main" val="3713806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r>
              <a:rPr lang="fr-FR"/>
              <a:t>Construisons l’avenir, Ensemble !</a:t>
            </a:r>
          </a:p>
        </p:txBody>
      </p:sp>
      <p:sp>
        <p:nvSpPr>
          <p:cNvPr id="5" name="Espace réservé du pied de page 4"/>
          <p:cNvSpPr>
            <a:spLocks noGrp="1"/>
          </p:cNvSpPr>
          <p:nvPr>
            <p:ph type="ftr" sz="quarter" idx="11"/>
          </p:nvPr>
        </p:nvSpPr>
        <p:spPr/>
        <p:txBody>
          <a:bodyPr/>
          <a:lstStyle/>
          <a:p>
            <a:r>
              <a:rPr lang="fr-FR"/>
              <a:t>Prendre RDV : </a:t>
            </a:r>
          </a:p>
        </p:txBody>
      </p:sp>
      <p:sp>
        <p:nvSpPr>
          <p:cNvPr id="6" name="Espace réservé du numéro de diapositive 5"/>
          <p:cNvSpPr>
            <a:spLocks noGrp="1"/>
          </p:cNvSpPr>
          <p:nvPr>
            <p:ph type="sldNum" sz="quarter" idx="12"/>
          </p:nvPr>
        </p:nvSpPr>
        <p:spPr/>
        <p:txBody>
          <a:bodyPr/>
          <a:lstStyle/>
          <a:p>
            <a:fld id="{1A7EA6C8-BD8F-452C-81E5-432629D2E1E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Construisons l’avenir, Ensemble !</a:t>
            </a:r>
          </a:p>
        </p:txBody>
      </p:sp>
      <p:sp>
        <p:nvSpPr>
          <p:cNvPr id="5" name="Espace réservé du pied de page 4"/>
          <p:cNvSpPr>
            <a:spLocks noGrp="1"/>
          </p:cNvSpPr>
          <p:nvPr>
            <p:ph type="ftr" sz="quarter" idx="11"/>
          </p:nvPr>
        </p:nvSpPr>
        <p:spPr/>
        <p:txBody>
          <a:bodyPr/>
          <a:lstStyle/>
          <a:p>
            <a:r>
              <a:rPr lang="fr-FR"/>
              <a:t>Prendre RDV : </a:t>
            </a:r>
          </a:p>
        </p:txBody>
      </p:sp>
      <p:sp>
        <p:nvSpPr>
          <p:cNvPr id="6" name="Espace réservé du numéro de diapositive 5"/>
          <p:cNvSpPr>
            <a:spLocks noGrp="1"/>
          </p:cNvSpPr>
          <p:nvPr>
            <p:ph type="sldNum" sz="quarter" idx="12"/>
          </p:nvPr>
        </p:nvSpPr>
        <p:spPr/>
        <p:txBody>
          <a:bodyPr/>
          <a:lstStyle/>
          <a:p>
            <a:fld id="{1A7EA6C8-BD8F-452C-81E5-432629D2E1E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Construisons l’avenir, Ensemble !</a:t>
            </a:r>
          </a:p>
        </p:txBody>
      </p:sp>
      <p:sp>
        <p:nvSpPr>
          <p:cNvPr id="5" name="Espace réservé du pied de page 4"/>
          <p:cNvSpPr>
            <a:spLocks noGrp="1"/>
          </p:cNvSpPr>
          <p:nvPr>
            <p:ph type="ftr" sz="quarter" idx="11"/>
          </p:nvPr>
        </p:nvSpPr>
        <p:spPr/>
        <p:txBody>
          <a:bodyPr/>
          <a:lstStyle/>
          <a:p>
            <a:r>
              <a:rPr lang="fr-FR"/>
              <a:t>Prendre RDV : </a:t>
            </a:r>
          </a:p>
        </p:txBody>
      </p:sp>
      <p:sp>
        <p:nvSpPr>
          <p:cNvPr id="6" name="Espace réservé du numéro de diapositive 5"/>
          <p:cNvSpPr>
            <a:spLocks noGrp="1"/>
          </p:cNvSpPr>
          <p:nvPr>
            <p:ph type="sldNum" sz="quarter" idx="12"/>
          </p:nvPr>
        </p:nvSpPr>
        <p:spPr/>
        <p:txBody>
          <a:bodyPr/>
          <a:lstStyle/>
          <a:p>
            <a:fld id="{1A7EA6C8-BD8F-452C-81E5-432629D2E1E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Construisons l’avenir, Ensemble !</a:t>
            </a:r>
          </a:p>
        </p:txBody>
      </p:sp>
      <p:sp>
        <p:nvSpPr>
          <p:cNvPr id="5" name="Espace réservé du pied de page 4"/>
          <p:cNvSpPr>
            <a:spLocks noGrp="1"/>
          </p:cNvSpPr>
          <p:nvPr>
            <p:ph type="ftr" sz="quarter" idx="11"/>
          </p:nvPr>
        </p:nvSpPr>
        <p:spPr/>
        <p:txBody>
          <a:bodyPr/>
          <a:lstStyle/>
          <a:p>
            <a:r>
              <a:rPr lang="fr-FR"/>
              <a:t>Prendre RDV : </a:t>
            </a:r>
          </a:p>
        </p:txBody>
      </p:sp>
      <p:sp>
        <p:nvSpPr>
          <p:cNvPr id="6" name="Espace réservé du numéro de diapositive 5"/>
          <p:cNvSpPr>
            <a:spLocks noGrp="1"/>
          </p:cNvSpPr>
          <p:nvPr>
            <p:ph type="sldNum" sz="quarter" idx="12"/>
          </p:nvPr>
        </p:nvSpPr>
        <p:spPr/>
        <p:txBody>
          <a:bodyPr/>
          <a:lstStyle/>
          <a:p>
            <a:fld id="{1A7EA6C8-BD8F-452C-81E5-432629D2E1E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r>
              <a:rPr lang="fr-FR"/>
              <a:t>Construisons l’avenir, Ensemble !</a:t>
            </a:r>
          </a:p>
        </p:txBody>
      </p:sp>
      <p:sp>
        <p:nvSpPr>
          <p:cNvPr id="5" name="Espace réservé du pied de page 4"/>
          <p:cNvSpPr>
            <a:spLocks noGrp="1"/>
          </p:cNvSpPr>
          <p:nvPr>
            <p:ph type="ftr" sz="quarter" idx="11"/>
          </p:nvPr>
        </p:nvSpPr>
        <p:spPr/>
        <p:txBody>
          <a:bodyPr/>
          <a:lstStyle/>
          <a:p>
            <a:r>
              <a:rPr lang="fr-FR"/>
              <a:t>Prendre RDV : </a:t>
            </a:r>
          </a:p>
        </p:txBody>
      </p:sp>
      <p:sp>
        <p:nvSpPr>
          <p:cNvPr id="6" name="Espace réservé du numéro de diapositive 5"/>
          <p:cNvSpPr>
            <a:spLocks noGrp="1"/>
          </p:cNvSpPr>
          <p:nvPr>
            <p:ph type="sldNum" sz="quarter" idx="12"/>
          </p:nvPr>
        </p:nvSpPr>
        <p:spPr/>
        <p:txBody>
          <a:bodyPr/>
          <a:lstStyle/>
          <a:p>
            <a:fld id="{1A7EA6C8-BD8F-452C-81E5-432629D2E1E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r>
              <a:rPr lang="fr-FR"/>
              <a:t>Construisons l’avenir, Ensemble !</a:t>
            </a:r>
          </a:p>
        </p:txBody>
      </p:sp>
      <p:sp>
        <p:nvSpPr>
          <p:cNvPr id="6" name="Espace réservé du pied de page 5"/>
          <p:cNvSpPr>
            <a:spLocks noGrp="1"/>
          </p:cNvSpPr>
          <p:nvPr>
            <p:ph type="ftr" sz="quarter" idx="11"/>
          </p:nvPr>
        </p:nvSpPr>
        <p:spPr/>
        <p:txBody>
          <a:bodyPr/>
          <a:lstStyle/>
          <a:p>
            <a:r>
              <a:rPr lang="fr-FR"/>
              <a:t>Prendre RDV : </a:t>
            </a:r>
          </a:p>
        </p:txBody>
      </p:sp>
      <p:sp>
        <p:nvSpPr>
          <p:cNvPr id="7" name="Espace réservé du numéro de diapositive 6"/>
          <p:cNvSpPr>
            <a:spLocks noGrp="1"/>
          </p:cNvSpPr>
          <p:nvPr>
            <p:ph type="sldNum" sz="quarter" idx="12"/>
          </p:nvPr>
        </p:nvSpPr>
        <p:spPr/>
        <p:txBody>
          <a:bodyPr/>
          <a:lstStyle/>
          <a:p>
            <a:fld id="{1A7EA6C8-BD8F-452C-81E5-432629D2E1E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r>
              <a:rPr lang="fr-FR"/>
              <a:t>Construisons l’avenir, Ensemble !</a:t>
            </a:r>
          </a:p>
        </p:txBody>
      </p:sp>
      <p:sp>
        <p:nvSpPr>
          <p:cNvPr id="8" name="Espace réservé du pied de page 7"/>
          <p:cNvSpPr>
            <a:spLocks noGrp="1"/>
          </p:cNvSpPr>
          <p:nvPr>
            <p:ph type="ftr" sz="quarter" idx="11"/>
          </p:nvPr>
        </p:nvSpPr>
        <p:spPr/>
        <p:txBody>
          <a:bodyPr/>
          <a:lstStyle/>
          <a:p>
            <a:r>
              <a:rPr lang="fr-FR"/>
              <a:t>Prendre RDV : </a:t>
            </a:r>
          </a:p>
        </p:txBody>
      </p:sp>
      <p:sp>
        <p:nvSpPr>
          <p:cNvPr id="9" name="Espace réservé du numéro de diapositive 8"/>
          <p:cNvSpPr>
            <a:spLocks noGrp="1"/>
          </p:cNvSpPr>
          <p:nvPr>
            <p:ph type="sldNum" sz="quarter" idx="12"/>
          </p:nvPr>
        </p:nvSpPr>
        <p:spPr/>
        <p:txBody>
          <a:bodyPr/>
          <a:lstStyle/>
          <a:p>
            <a:fld id="{1A7EA6C8-BD8F-452C-81E5-432629D2E1E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r>
              <a:rPr lang="fr-FR"/>
              <a:t>Construisons l’avenir, Ensemble !</a:t>
            </a:r>
          </a:p>
        </p:txBody>
      </p:sp>
      <p:sp>
        <p:nvSpPr>
          <p:cNvPr id="4" name="Espace réservé du pied de page 3"/>
          <p:cNvSpPr>
            <a:spLocks noGrp="1"/>
          </p:cNvSpPr>
          <p:nvPr>
            <p:ph type="ftr" sz="quarter" idx="11"/>
          </p:nvPr>
        </p:nvSpPr>
        <p:spPr/>
        <p:txBody>
          <a:bodyPr/>
          <a:lstStyle/>
          <a:p>
            <a:r>
              <a:rPr lang="fr-FR"/>
              <a:t>Prendre RDV : </a:t>
            </a:r>
          </a:p>
        </p:txBody>
      </p:sp>
      <p:sp>
        <p:nvSpPr>
          <p:cNvPr id="5" name="Espace réservé du numéro de diapositive 4"/>
          <p:cNvSpPr>
            <a:spLocks noGrp="1"/>
          </p:cNvSpPr>
          <p:nvPr>
            <p:ph type="sldNum" sz="quarter" idx="12"/>
          </p:nvPr>
        </p:nvSpPr>
        <p:spPr/>
        <p:txBody>
          <a:bodyPr/>
          <a:lstStyle/>
          <a:p>
            <a:fld id="{1A7EA6C8-BD8F-452C-81E5-432629D2E1E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Construisons l’avenir, Ensemble !</a:t>
            </a:r>
          </a:p>
        </p:txBody>
      </p:sp>
      <p:sp>
        <p:nvSpPr>
          <p:cNvPr id="3" name="Espace réservé du pied de page 2"/>
          <p:cNvSpPr>
            <a:spLocks noGrp="1"/>
          </p:cNvSpPr>
          <p:nvPr>
            <p:ph type="ftr" sz="quarter" idx="11"/>
          </p:nvPr>
        </p:nvSpPr>
        <p:spPr/>
        <p:txBody>
          <a:bodyPr/>
          <a:lstStyle/>
          <a:p>
            <a:r>
              <a:rPr lang="fr-FR"/>
              <a:t>Prendre RDV : </a:t>
            </a:r>
          </a:p>
        </p:txBody>
      </p:sp>
      <p:sp>
        <p:nvSpPr>
          <p:cNvPr id="4" name="Espace réservé du numéro de diapositive 3"/>
          <p:cNvSpPr>
            <a:spLocks noGrp="1"/>
          </p:cNvSpPr>
          <p:nvPr>
            <p:ph type="sldNum" sz="quarter" idx="12"/>
          </p:nvPr>
        </p:nvSpPr>
        <p:spPr/>
        <p:txBody>
          <a:bodyPr/>
          <a:lstStyle/>
          <a:p>
            <a:fld id="{1A7EA6C8-BD8F-452C-81E5-432629D2E1E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Construisons l’avenir, Ensemble !</a:t>
            </a:r>
          </a:p>
        </p:txBody>
      </p:sp>
      <p:sp>
        <p:nvSpPr>
          <p:cNvPr id="6" name="Espace réservé du pied de page 5"/>
          <p:cNvSpPr>
            <a:spLocks noGrp="1"/>
          </p:cNvSpPr>
          <p:nvPr>
            <p:ph type="ftr" sz="quarter" idx="11"/>
          </p:nvPr>
        </p:nvSpPr>
        <p:spPr/>
        <p:txBody>
          <a:bodyPr/>
          <a:lstStyle/>
          <a:p>
            <a:r>
              <a:rPr lang="fr-FR"/>
              <a:t>Prendre RDV : </a:t>
            </a:r>
          </a:p>
        </p:txBody>
      </p:sp>
      <p:sp>
        <p:nvSpPr>
          <p:cNvPr id="7" name="Espace réservé du numéro de diapositive 6"/>
          <p:cNvSpPr>
            <a:spLocks noGrp="1"/>
          </p:cNvSpPr>
          <p:nvPr>
            <p:ph type="sldNum" sz="quarter" idx="12"/>
          </p:nvPr>
        </p:nvSpPr>
        <p:spPr/>
        <p:txBody>
          <a:bodyPr/>
          <a:lstStyle/>
          <a:p>
            <a:fld id="{1A7EA6C8-BD8F-452C-81E5-432629D2E1E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Construisons l’avenir, Ensemble !</a:t>
            </a:r>
          </a:p>
        </p:txBody>
      </p:sp>
      <p:sp>
        <p:nvSpPr>
          <p:cNvPr id="6" name="Espace réservé du pied de page 5"/>
          <p:cNvSpPr>
            <a:spLocks noGrp="1"/>
          </p:cNvSpPr>
          <p:nvPr>
            <p:ph type="ftr" sz="quarter" idx="11"/>
          </p:nvPr>
        </p:nvSpPr>
        <p:spPr/>
        <p:txBody>
          <a:bodyPr/>
          <a:lstStyle/>
          <a:p>
            <a:r>
              <a:rPr lang="fr-FR"/>
              <a:t>Prendre RDV : </a:t>
            </a:r>
          </a:p>
        </p:txBody>
      </p:sp>
      <p:sp>
        <p:nvSpPr>
          <p:cNvPr id="7" name="Espace réservé du numéro de diapositive 6"/>
          <p:cNvSpPr>
            <a:spLocks noGrp="1"/>
          </p:cNvSpPr>
          <p:nvPr>
            <p:ph type="sldNum" sz="quarter" idx="12"/>
          </p:nvPr>
        </p:nvSpPr>
        <p:spPr/>
        <p:txBody>
          <a:bodyPr/>
          <a:lstStyle/>
          <a:p>
            <a:fld id="{1A7EA6C8-BD8F-452C-81E5-432629D2E1E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Construisons l’avenir, Ensemble !</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Prendre RDV :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EA6C8-BD8F-452C-81E5-432629D2E1E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4.png"/><Relationship Id="rId7"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4.png"/><Relationship Id="rId7"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4.png"/><Relationship Id="rId7"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4.png"/><Relationship Id="rId7" Type="http://schemas.openxmlformats.org/officeDocument/2006/relationships/image" Target="../media/image28.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4.png"/><Relationship Id="rId7" Type="http://schemas.openxmlformats.org/officeDocument/2006/relationships/image" Target="../media/image32.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4.png"/><Relationship Id="rId7" Type="http://schemas.openxmlformats.org/officeDocument/2006/relationships/image" Target="../media/image36.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4.png"/><Relationship Id="rId7"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985" y="0"/>
            <a:ext cx="3635896" cy="6858000"/>
          </a:xfrm>
          <a:prstGeom prst="rect">
            <a:avLst/>
          </a:prstGeom>
          <a:solidFill>
            <a:srgbClr val="D34F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2267744" y="4005064"/>
            <a:ext cx="5256584" cy="7200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pic>
        <p:nvPicPr>
          <p:cNvPr id="8" name="Image 7" descr="LOGO cgt societe generale national (2).png"/>
          <p:cNvPicPr>
            <a:picLocks noGrp="1" noChangeAspect="1"/>
          </p:cNvPicPr>
          <p:nvPr isPhoto="1"/>
        </p:nvPicPr>
        <p:blipFill>
          <a:blip r:embed="rId2" cstate="print">
            <a:lum/>
          </a:blip>
          <a:stretch>
            <a:fillRect/>
          </a:stretch>
        </p:blipFill>
        <p:spPr>
          <a:xfrm>
            <a:off x="899592" y="4653136"/>
            <a:ext cx="1875207" cy="1800200"/>
          </a:xfrm>
          <a:prstGeom prst="rect">
            <a:avLst/>
          </a:prstGeom>
          <a:noFill/>
          <a:ln>
            <a:noFill/>
          </a:ln>
        </p:spPr>
      </p:pic>
      <p:sp>
        <p:nvSpPr>
          <p:cNvPr id="9" name="ZoneTexte 8"/>
          <p:cNvSpPr txBox="1"/>
          <p:nvPr/>
        </p:nvSpPr>
        <p:spPr>
          <a:xfrm>
            <a:off x="3635896" y="785794"/>
            <a:ext cx="5508104" cy="2246769"/>
          </a:xfrm>
          <a:prstGeom prst="rect">
            <a:avLst/>
          </a:prstGeom>
          <a:noFill/>
        </p:spPr>
        <p:txBody>
          <a:bodyPr wrap="square" rtlCol="0">
            <a:spAutoFit/>
          </a:bodyPr>
          <a:lstStyle/>
          <a:p>
            <a:pPr algn="ctr"/>
            <a:r>
              <a:rPr lang="fr-FR" sz="2800" b="1" dirty="0">
                <a:latin typeface="Arial" pitchFamily="34" charset="0"/>
                <a:cs typeface="Arial" pitchFamily="34" charset="0"/>
              </a:rPr>
              <a:t>Réorganisation </a:t>
            </a:r>
          </a:p>
          <a:p>
            <a:pPr algn="ctr"/>
            <a:r>
              <a:rPr lang="fr-FR" sz="2800" b="1" dirty="0">
                <a:latin typeface="Arial" pitchFamily="34" charset="0"/>
                <a:cs typeface="Arial" pitchFamily="34" charset="0"/>
              </a:rPr>
              <a:t>Des</a:t>
            </a:r>
          </a:p>
          <a:p>
            <a:pPr algn="ctr"/>
            <a:r>
              <a:rPr lang="fr-FR" sz="2800" b="1" dirty="0">
                <a:latin typeface="Arial" pitchFamily="34" charset="0"/>
                <a:cs typeface="Arial" pitchFamily="34" charset="0"/>
              </a:rPr>
              <a:t>Services Centraux Parisiens</a:t>
            </a:r>
          </a:p>
          <a:p>
            <a:pPr algn="ctr"/>
            <a:endParaRPr lang="fr-FR" sz="2800" b="1" dirty="0">
              <a:latin typeface="Arial" pitchFamily="34" charset="0"/>
              <a:cs typeface="Arial" pitchFamily="34" charset="0"/>
            </a:endParaRPr>
          </a:p>
          <a:p>
            <a:pPr algn="ctr"/>
            <a:r>
              <a:rPr lang="fr-FR" sz="2800" b="1" dirty="0">
                <a:latin typeface="Arial" pitchFamily="34" charset="0"/>
                <a:cs typeface="Arial" pitchFamily="34" charset="0"/>
              </a:rPr>
              <a:t>Synthèse CGT du Plan 2024</a:t>
            </a:r>
          </a:p>
        </p:txBody>
      </p:sp>
      <p:sp>
        <p:nvSpPr>
          <p:cNvPr id="13" name="Rectangle 12"/>
          <p:cNvSpPr/>
          <p:nvPr/>
        </p:nvSpPr>
        <p:spPr>
          <a:xfrm>
            <a:off x="5076056" y="5949280"/>
            <a:ext cx="2952328" cy="646331"/>
          </a:xfrm>
          <a:prstGeom prst="rect">
            <a:avLst/>
          </a:prstGeom>
        </p:spPr>
        <p:txBody>
          <a:bodyPr wrap="square">
            <a:spAutoFit/>
          </a:bodyPr>
          <a:lstStyle/>
          <a:p>
            <a:pPr algn="ctr"/>
            <a:r>
              <a:rPr lang="fr-FR" b="1" dirty="0">
                <a:solidFill>
                  <a:schemeClr val="tx1"/>
                </a:solidFill>
                <a:latin typeface="Arial" pitchFamily="34" charset="0"/>
                <a:cs typeface="Arial" pitchFamily="34" charset="0"/>
              </a:rPr>
              <a:t>Construisons l’avenir,</a:t>
            </a:r>
          </a:p>
          <a:p>
            <a:pPr algn="ctr"/>
            <a:r>
              <a:rPr lang="fr-FR" b="1" dirty="0">
                <a:solidFill>
                  <a:schemeClr val="tx1"/>
                </a:solidFill>
                <a:latin typeface="Arial" pitchFamily="34" charset="0"/>
                <a:cs typeface="Arial" pitchFamily="34" charset="0"/>
              </a:rPr>
              <a:t> Ensemble !</a:t>
            </a:r>
          </a:p>
        </p:txBody>
      </p:sp>
      <p:pic>
        <p:nvPicPr>
          <p:cNvPr id="3" name="Image 2">
            <a:extLst>
              <a:ext uri="{FF2B5EF4-FFF2-40B4-BE49-F238E27FC236}">
                <a16:creationId xmlns:a16="http://schemas.microsoft.com/office/drawing/2014/main" id="{C30BD133-76BD-7547-8DCD-CE3E0D7A54F5}"/>
              </a:ext>
            </a:extLst>
          </p:cNvPr>
          <p:cNvPicPr>
            <a:picLocks noChangeAspect="1"/>
          </p:cNvPicPr>
          <p:nvPr/>
        </p:nvPicPr>
        <p:blipFill>
          <a:blip r:embed="rId3"/>
          <a:stretch>
            <a:fillRect/>
          </a:stretch>
        </p:blipFill>
        <p:spPr>
          <a:xfrm>
            <a:off x="1957704" y="555921"/>
            <a:ext cx="671246" cy="671246"/>
          </a:xfrm>
          <a:prstGeom prst="rect">
            <a:avLst/>
          </a:prstGeom>
        </p:spPr>
      </p:pic>
      <p:pic>
        <p:nvPicPr>
          <p:cNvPr id="6" name="Image 5">
            <a:extLst>
              <a:ext uri="{FF2B5EF4-FFF2-40B4-BE49-F238E27FC236}">
                <a16:creationId xmlns:a16="http://schemas.microsoft.com/office/drawing/2014/main" id="{3F60A9D6-9265-1E9E-9F31-D701740299D6}"/>
              </a:ext>
            </a:extLst>
          </p:cNvPr>
          <p:cNvPicPr>
            <a:picLocks noChangeAspect="1"/>
          </p:cNvPicPr>
          <p:nvPr/>
        </p:nvPicPr>
        <p:blipFill>
          <a:blip r:embed="rId4"/>
          <a:stretch>
            <a:fillRect/>
          </a:stretch>
        </p:blipFill>
        <p:spPr>
          <a:xfrm>
            <a:off x="560301" y="552938"/>
            <a:ext cx="792087" cy="614021"/>
          </a:xfrm>
          <a:prstGeom prst="rect">
            <a:avLst/>
          </a:prstGeom>
        </p:spPr>
      </p:pic>
      <p:sp>
        <p:nvSpPr>
          <p:cNvPr id="10" name="Rectangle 9">
            <a:extLst>
              <a:ext uri="{FF2B5EF4-FFF2-40B4-BE49-F238E27FC236}">
                <a16:creationId xmlns:a16="http://schemas.microsoft.com/office/drawing/2014/main" id="{854A5936-1F08-0149-B731-40785532CCF6}"/>
              </a:ext>
            </a:extLst>
          </p:cNvPr>
          <p:cNvSpPr/>
          <p:nvPr/>
        </p:nvSpPr>
        <p:spPr>
          <a:xfrm>
            <a:off x="-343444" y="128430"/>
            <a:ext cx="2446997" cy="369332"/>
          </a:xfrm>
          <a:prstGeom prst="rect">
            <a:avLst/>
          </a:prstGeom>
          <a:noFill/>
        </p:spPr>
        <p:txBody>
          <a:bodyPr wrap="square" lIns="91440" tIns="45720" rIns="91440" bIns="45720">
            <a:spAutoFit/>
          </a:bodyPr>
          <a:lstStyle/>
          <a:p>
            <a:pPr algn="ctr"/>
            <a:r>
              <a:rPr lang="fr-FR" b="0" cap="none" spc="0" dirty="0">
                <a:ln w="0"/>
                <a:solidFill>
                  <a:schemeClr val="tx1"/>
                </a:solidFill>
                <a:effectLst>
                  <a:outerShdw blurRad="38100" dist="19050" dir="2700000" algn="tl" rotWithShape="0">
                    <a:schemeClr val="dk1">
                      <a:alpha val="40000"/>
                    </a:schemeClr>
                  </a:outerShdw>
                </a:effectLst>
              </a:rPr>
              <a:t>Prendre RDV : </a:t>
            </a:r>
          </a:p>
        </p:txBody>
      </p:sp>
      <p:sp>
        <p:nvSpPr>
          <p:cNvPr id="11" name="Flèche : droite 10">
            <a:extLst>
              <a:ext uri="{FF2B5EF4-FFF2-40B4-BE49-F238E27FC236}">
                <a16:creationId xmlns:a16="http://schemas.microsoft.com/office/drawing/2014/main" id="{75DDAF1F-0A2C-109B-F2A6-9FEA605B6BE2}"/>
              </a:ext>
            </a:extLst>
          </p:cNvPr>
          <p:cNvSpPr/>
          <p:nvPr/>
        </p:nvSpPr>
        <p:spPr>
          <a:xfrm>
            <a:off x="1475026" y="741899"/>
            <a:ext cx="360040" cy="256278"/>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5. GLBA (2/3) – Impact social</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10</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sp>
        <p:nvSpPr>
          <p:cNvPr id="6" name="ZoneTexte 5">
            <a:extLst>
              <a:ext uri="{FF2B5EF4-FFF2-40B4-BE49-F238E27FC236}">
                <a16:creationId xmlns:a16="http://schemas.microsoft.com/office/drawing/2014/main" id="{5D319EDD-972F-E4A4-D213-1E65FF144206}"/>
              </a:ext>
            </a:extLst>
          </p:cNvPr>
          <p:cNvSpPr txBox="1"/>
          <p:nvPr/>
        </p:nvSpPr>
        <p:spPr>
          <a:xfrm>
            <a:off x="254568" y="1360479"/>
            <a:ext cx="8640960" cy="4124206"/>
          </a:xfrm>
          <a:prstGeom prst="rect">
            <a:avLst/>
          </a:prstGeom>
          <a:noFill/>
        </p:spPr>
        <p:txBody>
          <a:bodyPr wrap="square">
            <a:spAutoFit/>
          </a:bodyPr>
          <a:lstStyle/>
          <a:p>
            <a:r>
              <a:rPr lang="fr-FR" sz="2000" b="0" i="0" u="sng" strike="noStrike" baseline="0" dirty="0">
                <a:solidFill>
                  <a:srgbClr val="000000"/>
                </a:solidFill>
                <a:latin typeface="Calibri" panose="020F0502020204030204" pitchFamily="34" charset="0"/>
              </a:rPr>
              <a:t>Nombres de postes supprimés :</a:t>
            </a:r>
            <a:r>
              <a:rPr lang="fr-FR" sz="2000" b="0" i="0" strike="noStrike" baseline="0" dirty="0">
                <a:solidFill>
                  <a:srgbClr val="000000"/>
                </a:solidFill>
                <a:latin typeface="Calibri" panose="020F0502020204030204" pitchFamily="34" charset="0"/>
              </a:rPr>
              <a:t> </a:t>
            </a:r>
            <a:r>
              <a:rPr lang="fr-FR" sz="2000" b="1" i="0" strike="noStrike" baseline="0" dirty="0">
                <a:solidFill>
                  <a:srgbClr val="FF0000"/>
                </a:solidFill>
                <a:latin typeface="Calibri" panose="020F0502020204030204" pitchFamily="34" charset="0"/>
              </a:rPr>
              <a:t>-84</a:t>
            </a:r>
          </a:p>
          <a:p>
            <a:r>
              <a:rPr lang="fr-FR" sz="2000" b="0" i="0" u="sng" strike="noStrike" baseline="0" dirty="0">
                <a:solidFill>
                  <a:srgbClr val="000000"/>
                </a:solidFill>
                <a:latin typeface="Calibri" panose="020F0502020204030204" pitchFamily="34" charset="0"/>
              </a:rPr>
              <a:t>Nb de postes créés : </a:t>
            </a:r>
            <a:r>
              <a:rPr lang="fr-FR" sz="2000" b="1" i="0" strike="noStrike" baseline="0" dirty="0">
                <a:solidFill>
                  <a:schemeClr val="accent3"/>
                </a:solidFill>
                <a:latin typeface="Calibri" panose="020F0502020204030204" pitchFamily="34" charset="0"/>
              </a:rPr>
              <a:t>+44</a:t>
            </a:r>
          </a:p>
          <a:p>
            <a:endParaRPr lang="fr-FR" u="sng" dirty="0">
              <a:solidFill>
                <a:srgbClr val="000000"/>
              </a:solidFill>
              <a:latin typeface="Calibri" panose="020F0502020204030204" pitchFamily="34" charset="0"/>
            </a:endParaRPr>
          </a:p>
          <a:p>
            <a:endParaRPr lang="fr-FR" sz="2000" b="0" i="0" u="sng" strike="noStrike" baseline="0" dirty="0">
              <a:solidFill>
                <a:srgbClr val="000000"/>
              </a:solidFill>
              <a:latin typeface="Calibri" panose="020F0502020204030204" pitchFamily="34" charset="0"/>
            </a:endParaRPr>
          </a:p>
          <a:p>
            <a:r>
              <a:rPr lang="fr-FR" sz="2000" b="0" i="0" u="sng" strike="noStrike" baseline="0" dirty="0">
                <a:solidFill>
                  <a:srgbClr val="000000"/>
                </a:solidFill>
                <a:latin typeface="Calibri" panose="020F0502020204030204" pitchFamily="34" charset="0"/>
              </a:rPr>
              <a:t>Emplois et accompagnement : </a:t>
            </a:r>
          </a:p>
          <a:p>
            <a:r>
              <a:rPr lang="fr-FR" sz="1800" b="1" dirty="0">
                <a:solidFill>
                  <a:srgbClr val="000000"/>
                </a:solidFill>
                <a:latin typeface="Calibri" panose="020F0502020204030204" pitchFamily="34" charset="0"/>
              </a:rPr>
              <a:t>-Campagnes de sensibilisation </a:t>
            </a:r>
            <a:r>
              <a:rPr lang="fr-FR" sz="1800" dirty="0">
                <a:solidFill>
                  <a:srgbClr val="000000"/>
                </a:solidFill>
                <a:latin typeface="Calibri" panose="020F0502020204030204" pitchFamily="34" charset="0"/>
              </a:rPr>
              <a:t>obligatoire pour tous les managers à la conduite du changement</a:t>
            </a:r>
          </a:p>
          <a:p>
            <a:r>
              <a:rPr lang="fr-FR" sz="1800" b="1" dirty="0">
                <a:solidFill>
                  <a:srgbClr val="000000"/>
                </a:solidFill>
                <a:latin typeface="Calibri" panose="020F0502020204030204" pitchFamily="34" charset="0"/>
              </a:rPr>
              <a:t>-Prévention des RPS </a:t>
            </a:r>
            <a:r>
              <a:rPr lang="fr-FR" sz="1800" dirty="0">
                <a:solidFill>
                  <a:srgbClr val="000000"/>
                </a:solidFill>
                <a:latin typeface="Calibri" panose="020F0502020204030204" pitchFamily="34" charset="0"/>
              </a:rPr>
              <a:t>par des formations aux managers </a:t>
            </a:r>
            <a:r>
              <a:rPr lang="fr-FR" sz="2000" i="0" u="none" strike="noStrike" baseline="0" dirty="0">
                <a:solidFill>
                  <a:srgbClr val="000000"/>
                </a:solidFill>
                <a:latin typeface="Calibri" panose="020F0502020204030204" pitchFamily="34" charset="0"/>
              </a:rPr>
              <a:t> </a:t>
            </a:r>
          </a:p>
          <a:p>
            <a:r>
              <a:rPr lang="fr-FR" sz="1800" b="1" dirty="0">
                <a:solidFill>
                  <a:srgbClr val="000000"/>
                </a:solidFill>
                <a:latin typeface="Calibri" panose="020F0502020204030204" pitchFamily="34" charset="0"/>
              </a:rPr>
              <a:t>-Accompagnement individualisé </a:t>
            </a:r>
            <a:r>
              <a:rPr lang="fr-FR" sz="1800" dirty="0">
                <a:solidFill>
                  <a:srgbClr val="000000"/>
                </a:solidFill>
                <a:latin typeface="Calibri" panose="020F0502020204030204" pitchFamily="34" charset="0"/>
              </a:rPr>
              <a:t>pour les managers le souhaitant (coaching, développement)</a:t>
            </a:r>
          </a:p>
          <a:p>
            <a:r>
              <a:rPr lang="fr-FR" sz="1800" b="1" dirty="0">
                <a:solidFill>
                  <a:srgbClr val="000000"/>
                </a:solidFill>
                <a:latin typeface="Calibri" panose="020F0502020204030204" pitchFamily="34" charset="0"/>
              </a:rPr>
              <a:t>-Formations spécifiques </a:t>
            </a:r>
            <a:r>
              <a:rPr lang="fr-FR" sz="1800" dirty="0">
                <a:solidFill>
                  <a:srgbClr val="000000"/>
                </a:solidFill>
                <a:latin typeface="Calibri" panose="020F0502020204030204" pitchFamily="34" charset="0"/>
              </a:rPr>
              <a:t>pour les collaborateurs impactés par un transfert d’activité hors France (anglais, Manager interculturel...)</a:t>
            </a:r>
          </a:p>
          <a:p>
            <a:r>
              <a:rPr lang="fr-FR" sz="1800" b="1" dirty="0">
                <a:solidFill>
                  <a:srgbClr val="000000"/>
                </a:solidFill>
                <a:latin typeface="Calibri" panose="020F0502020204030204" pitchFamily="34" charset="0"/>
              </a:rPr>
              <a:t>-Transfert au fil de l’eau </a:t>
            </a:r>
            <a:r>
              <a:rPr lang="fr-FR" sz="1800" dirty="0">
                <a:solidFill>
                  <a:srgbClr val="000000"/>
                </a:solidFill>
                <a:latin typeface="Calibri" panose="020F0502020204030204" pitchFamily="34" charset="0"/>
              </a:rPr>
              <a:t>avec une gestion souple et planifiée</a:t>
            </a:r>
          </a:p>
          <a:p>
            <a:r>
              <a:rPr lang="fr-FR" sz="1800" b="1" dirty="0">
                <a:solidFill>
                  <a:srgbClr val="000000"/>
                </a:solidFill>
                <a:latin typeface="Calibri" panose="020F0502020204030204" pitchFamily="34" charset="0"/>
              </a:rPr>
              <a:t>-</a:t>
            </a:r>
            <a:r>
              <a:rPr lang="fr-FR" sz="1800" dirty="0">
                <a:solidFill>
                  <a:srgbClr val="000000"/>
                </a:solidFill>
                <a:latin typeface="Calibri" panose="020F0502020204030204" pitchFamily="34" charset="0"/>
              </a:rPr>
              <a:t>Pour faciliter la mobilité</a:t>
            </a:r>
            <a:r>
              <a:rPr lang="fr-FR" sz="1800" b="1" dirty="0">
                <a:solidFill>
                  <a:srgbClr val="000000"/>
                </a:solidFill>
                <a:latin typeface="Calibri" panose="020F0502020204030204" pitchFamily="34" charset="0"/>
              </a:rPr>
              <a:t>, recours à des ressources temporaires </a:t>
            </a:r>
          </a:p>
        </p:txBody>
      </p:sp>
      <p:pic>
        <p:nvPicPr>
          <p:cNvPr id="3" name="Image 2">
            <a:extLst>
              <a:ext uri="{FF2B5EF4-FFF2-40B4-BE49-F238E27FC236}">
                <a16:creationId xmlns:a16="http://schemas.microsoft.com/office/drawing/2014/main" id="{DC358DFA-9D9A-F90B-D44B-9EFE6009AF1C}"/>
              </a:ext>
            </a:extLst>
          </p:cNvPr>
          <p:cNvPicPr>
            <a:picLocks noChangeAspect="1"/>
          </p:cNvPicPr>
          <p:nvPr/>
        </p:nvPicPr>
        <p:blipFill>
          <a:blip r:embed="rId4"/>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2063027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5. GLBA (3/3) – Chiffres clés</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11</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pic>
        <p:nvPicPr>
          <p:cNvPr id="6" name="Image 5">
            <a:extLst>
              <a:ext uri="{FF2B5EF4-FFF2-40B4-BE49-F238E27FC236}">
                <a16:creationId xmlns:a16="http://schemas.microsoft.com/office/drawing/2014/main" id="{8190AF84-417F-E497-2DE1-630F1E4E8091}"/>
              </a:ext>
            </a:extLst>
          </p:cNvPr>
          <p:cNvPicPr>
            <a:picLocks noChangeAspect="1"/>
          </p:cNvPicPr>
          <p:nvPr/>
        </p:nvPicPr>
        <p:blipFill>
          <a:blip r:embed="rId4"/>
          <a:stretch>
            <a:fillRect/>
          </a:stretch>
        </p:blipFill>
        <p:spPr>
          <a:xfrm>
            <a:off x="251520" y="1320320"/>
            <a:ext cx="3533742" cy="4577386"/>
          </a:xfrm>
          <a:prstGeom prst="rect">
            <a:avLst/>
          </a:prstGeom>
        </p:spPr>
      </p:pic>
      <p:pic>
        <p:nvPicPr>
          <p:cNvPr id="11" name="Image 10">
            <a:extLst>
              <a:ext uri="{FF2B5EF4-FFF2-40B4-BE49-F238E27FC236}">
                <a16:creationId xmlns:a16="http://schemas.microsoft.com/office/drawing/2014/main" id="{075A49CA-627D-D6A8-E564-D26299B4B676}"/>
              </a:ext>
            </a:extLst>
          </p:cNvPr>
          <p:cNvPicPr>
            <a:picLocks noChangeAspect="1"/>
          </p:cNvPicPr>
          <p:nvPr/>
        </p:nvPicPr>
        <p:blipFill>
          <a:blip r:embed="rId5"/>
          <a:stretch>
            <a:fillRect/>
          </a:stretch>
        </p:blipFill>
        <p:spPr>
          <a:xfrm>
            <a:off x="3851920" y="3868596"/>
            <a:ext cx="4527798" cy="1916417"/>
          </a:xfrm>
          <a:prstGeom prst="rect">
            <a:avLst/>
          </a:prstGeom>
        </p:spPr>
      </p:pic>
      <p:pic>
        <p:nvPicPr>
          <p:cNvPr id="15" name="Image 14">
            <a:extLst>
              <a:ext uri="{FF2B5EF4-FFF2-40B4-BE49-F238E27FC236}">
                <a16:creationId xmlns:a16="http://schemas.microsoft.com/office/drawing/2014/main" id="{A7B71AF0-B2E4-6B22-103C-083E207EB141}"/>
              </a:ext>
            </a:extLst>
          </p:cNvPr>
          <p:cNvPicPr>
            <a:picLocks noChangeAspect="1"/>
          </p:cNvPicPr>
          <p:nvPr/>
        </p:nvPicPr>
        <p:blipFill>
          <a:blip r:embed="rId6"/>
          <a:stretch>
            <a:fillRect/>
          </a:stretch>
        </p:blipFill>
        <p:spPr>
          <a:xfrm>
            <a:off x="7073088" y="136525"/>
            <a:ext cx="1613712" cy="1439534"/>
          </a:xfrm>
          <a:prstGeom prst="rect">
            <a:avLst/>
          </a:prstGeom>
        </p:spPr>
      </p:pic>
      <p:pic>
        <p:nvPicPr>
          <p:cNvPr id="17" name="Image 16">
            <a:extLst>
              <a:ext uri="{FF2B5EF4-FFF2-40B4-BE49-F238E27FC236}">
                <a16:creationId xmlns:a16="http://schemas.microsoft.com/office/drawing/2014/main" id="{7D6EAC17-BDA4-EEE6-647B-FCA43388CED1}"/>
              </a:ext>
            </a:extLst>
          </p:cNvPr>
          <p:cNvPicPr>
            <a:picLocks noChangeAspect="1"/>
          </p:cNvPicPr>
          <p:nvPr/>
        </p:nvPicPr>
        <p:blipFill>
          <a:blip r:embed="rId7"/>
          <a:stretch>
            <a:fillRect/>
          </a:stretch>
        </p:blipFill>
        <p:spPr>
          <a:xfrm>
            <a:off x="4640576" y="1592794"/>
            <a:ext cx="3533743" cy="1901272"/>
          </a:xfrm>
          <a:prstGeom prst="rect">
            <a:avLst/>
          </a:prstGeom>
        </p:spPr>
      </p:pic>
      <p:pic>
        <p:nvPicPr>
          <p:cNvPr id="3" name="Image 2">
            <a:extLst>
              <a:ext uri="{FF2B5EF4-FFF2-40B4-BE49-F238E27FC236}">
                <a16:creationId xmlns:a16="http://schemas.microsoft.com/office/drawing/2014/main" id="{9199422B-90A3-F253-CC6E-4F18D4CA7DA4}"/>
              </a:ext>
            </a:extLst>
          </p:cNvPr>
          <p:cNvPicPr>
            <a:picLocks noChangeAspect="1"/>
          </p:cNvPicPr>
          <p:nvPr/>
        </p:nvPicPr>
        <p:blipFill>
          <a:blip r:embed="rId8"/>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450997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6. DFIN (1/3) – Contexte et motivation</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12</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sp>
        <p:nvSpPr>
          <p:cNvPr id="4" name="ZoneTexte 3">
            <a:extLst>
              <a:ext uri="{FF2B5EF4-FFF2-40B4-BE49-F238E27FC236}">
                <a16:creationId xmlns:a16="http://schemas.microsoft.com/office/drawing/2014/main" id="{3EBC5CA2-2C06-4031-35E2-712FFD82F841}"/>
              </a:ext>
            </a:extLst>
          </p:cNvPr>
          <p:cNvSpPr txBox="1"/>
          <p:nvPr/>
        </p:nvSpPr>
        <p:spPr>
          <a:xfrm>
            <a:off x="179512" y="1370408"/>
            <a:ext cx="8784976" cy="4801314"/>
          </a:xfrm>
          <a:prstGeom prst="rect">
            <a:avLst/>
          </a:prstGeom>
          <a:noFill/>
        </p:spPr>
        <p:txBody>
          <a:bodyPr wrap="square">
            <a:spAutoFit/>
          </a:bodyPr>
          <a:lstStyle/>
          <a:p>
            <a:r>
              <a:rPr lang="fr-FR" sz="1800" b="0" i="0" u="none" strike="noStrike" baseline="0" dirty="0">
                <a:solidFill>
                  <a:srgbClr val="000000"/>
                </a:solidFill>
                <a:latin typeface="Calibri" panose="020F0502020204030204" pitchFamily="34" charset="0"/>
              </a:rPr>
              <a:t>Le présent projet permettrait de répondre à trois objectifs : </a:t>
            </a:r>
          </a:p>
          <a:p>
            <a:r>
              <a:rPr lang="fr-FR" sz="1800" b="0" i="0" u="none" strike="noStrike" baseline="0" dirty="0">
                <a:solidFill>
                  <a:srgbClr val="000000"/>
                </a:solidFill>
                <a:latin typeface="Calibri" panose="020F0502020204030204" pitchFamily="34" charset="0"/>
              </a:rPr>
              <a:t>- </a:t>
            </a:r>
            <a:r>
              <a:rPr lang="fr-FR" sz="1800" b="1" i="0" u="none" strike="noStrike" baseline="0" dirty="0">
                <a:solidFill>
                  <a:srgbClr val="000000"/>
                </a:solidFill>
                <a:latin typeface="Calibri" panose="020F0502020204030204" pitchFamily="34" charset="0"/>
              </a:rPr>
              <a:t>Renforcer nos capacités de gestion </a:t>
            </a:r>
            <a:r>
              <a:rPr lang="fr-FR" sz="1800" b="0" i="0" u="none" strike="noStrike" baseline="0" dirty="0">
                <a:solidFill>
                  <a:srgbClr val="000000"/>
                </a:solidFill>
                <a:latin typeface="Calibri" panose="020F0502020204030204" pitchFamily="34" charset="0"/>
              </a:rPr>
              <a:t>des ressources rares et des coûts ; </a:t>
            </a:r>
          </a:p>
          <a:p>
            <a:r>
              <a:rPr lang="fr-FR" sz="1800" b="0" i="0" u="none" strike="noStrike" baseline="0" dirty="0">
                <a:solidFill>
                  <a:srgbClr val="000000"/>
                </a:solidFill>
                <a:latin typeface="Calibri" panose="020F0502020204030204" pitchFamily="34" charset="0"/>
              </a:rPr>
              <a:t>- </a:t>
            </a:r>
            <a:r>
              <a:rPr lang="fr-FR" sz="1800" b="1" i="0" u="none" strike="noStrike" baseline="0" dirty="0">
                <a:solidFill>
                  <a:srgbClr val="000000"/>
                </a:solidFill>
                <a:latin typeface="Calibri" panose="020F0502020204030204" pitchFamily="34" charset="0"/>
              </a:rPr>
              <a:t>Aligner notre organisation sur le nouveau modèle d’activités du Groupe </a:t>
            </a:r>
            <a:r>
              <a:rPr lang="fr-FR" sz="1800" b="0" i="0" u="none" strike="noStrike" baseline="0" dirty="0">
                <a:solidFill>
                  <a:srgbClr val="000000"/>
                </a:solidFill>
                <a:latin typeface="Calibri" panose="020F0502020204030204" pitchFamily="34" charset="0"/>
              </a:rPr>
              <a:t>pour renforcer notre positionnement au plus près des métiers ; </a:t>
            </a:r>
          </a:p>
          <a:p>
            <a:r>
              <a:rPr lang="fr-FR" sz="1800" b="0" i="0" u="none" strike="noStrike" baseline="0" dirty="0">
                <a:solidFill>
                  <a:srgbClr val="000000"/>
                </a:solidFill>
                <a:latin typeface="Calibri" panose="020F0502020204030204" pitchFamily="34" charset="0"/>
              </a:rPr>
              <a:t>- </a:t>
            </a:r>
            <a:r>
              <a:rPr lang="fr-FR" sz="1800" b="1" i="0" u="none" strike="noStrike" baseline="0" dirty="0">
                <a:solidFill>
                  <a:srgbClr val="000000"/>
                </a:solidFill>
                <a:latin typeface="Calibri" panose="020F0502020204030204" pitchFamily="34" charset="0"/>
              </a:rPr>
              <a:t>Améliorer l’efficacité du modèle opérationnel </a:t>
            </a:r>
            <a:r>
              <a:rPr lang="fr-FR" sz="1800" b="0" i="0" u="none" strike="noStrike" baseline="0" dirty="0">
                <a:solidFill>
                  <a:srgbClr val="000000"/>
                </a:solidFill>
                <a:latin typeface="Calibri" panose="020F0502020204030204" pitchFamily="34" charset="0"/>
              </a:rPr>
              <a:t>pour une plus grande réactivité face au marché et aux réglementations (savoir renoncer et prioriser, renforcer la collaboration avec les </a:t>
            </a:r>
            <a:r>
              <a:rPr lang="fr-FR" sz="1800" b="0" i="0" u="none" strike="noStrike" baseline="0" dirty="0" err="1">
                <a:solidFill>
                  <a:srgbClr val="000000"/>
                </a:solidFill>
                <a:latin typeface="Calibri" panose="020F0502020204030204" pitchFamily="34" charset="0"/>
              </a:rPr>
              <a:t>plateformes</a:t>
            </a:r>
            <a:r>
              <a:rPr lang="fr-FR" sz="1800" b="0" i="0" u="none" strike="noStrike" baseline="0" dirty="0">
                <a:solidFill>
                  <a:srgbClr val="000000"/>
                </a:solidFill>
                <a:latin typeface="Calibri" panose="020F0502020204030204" pitchFamily="34" charset="0"/>
              </a:rPr>
              <a:t> offshores, responsabiliser les managers, optimiser/automatiser les processus). </a:t>
            </a:r>
          </a:p>
          <a:p>
            <a:pPr algn="just"/>
            <a:endParaRPr lang="fr-FR" sz="1800" b="0" i="0" u="none" strike="noStrike" baseline="0" dirty="0">
              <a:solidFill>
                <a:srgbClr val="000000"/>
              </a:solidFill>
              <a:latin typeface="Calibri" panose="020F0502020204030204" pitchFamily="34" charset="0"/>
            </a:endParaRPr>
          </a:p>
          <a:p>
            <a:pPr algn="just"/>
            <a:endParaRPr lang="fr-FR" dirty="0">
              <a:solidFill>
                <a:srgbClr val="000000"/>
              </a:solidFill>
              <a:latin typeface="Calibri" panose="020F0502020204030204" pitchFamily="34" charset="0"/>
            </a:endParaRPr>
          </a:p>
          <a:p>
            <a:r>
              <a:rPr lang="fr-FR" sz="1800" b="0" i="0" u="sng" strike="noStrike" baseline="0" dirty="0">
                <a:solidFill>
                  <a:srgbClr val="000000"/>
                </a:solidFill>
                <a:latin typeface="Calibri" panose="020F0502020204030204" pitchFamily="34" charset="0"/>
              </a:rPr>
              <a:t>Implantations géographiques </a:t>
            </a:r>
          </a:p>
          <a:p>
            <a:r>
              <a:rPr lang="fr-FR" sz="1800" b="0" i="0" u="none" strike="noStrike" baseline="0" dirty="0">
                <a:solidFill>
                  <a:srgbClr val="000000"/>
                </a:solidFill>
                <a:latin typeface="Calibri" panose="020F0502020204030204" pitchFamily="34" charset="0"/>
              </a:rPr>
              <a:t>La localisation des centres d’activité cibles de DFIN resterait inchangée. </a:t>
            </a:r>
            <a:r>
              <a:rPr lang="fr-FR" sz="1800" b="1" i="0" u="none" strike="noStrike" baseline="0" dirty="0">
                <a:solidFill>
                  <a:srgbClr val="000000"/>
                </a:solidFill>
                <a:latin typeface="Calibri" panose="020F0502020204030204" pitchFamily="34" charset="0"/>
              </a:rPr>
              <a:t>Ce projet de nouvelle organisation pourrait amener la Direction à revoir à la marge (regroupement d’équipes, changement d’étage) la disposition des équipes sur les différents sites</a:t>
            </a:r>
            <a:r>
              <a:rPr lang="fr-FR" sz="1800" b="0" i="0" u="none" strike="noStrike" baseline="0" dirty="0">
                <a:solidFill>
                  <a:srgbClr val="000000"/>
                </a:solidFill>
                <a:latin typeface="Calibri" panose="020F0502020204030204" pitchFamily="34" charset="0"/>
              </a:rPr>
              <a:t>. </a:t>
            </a:r>
          </a:p>
          <a:p>
            <a:pPr algn="just"/>
            <a:endParaRPr lang="fr-FR" dirty="0">
              <a:solidFill>
                <a:srgbClr val="000000"/>
              </a:solidFill>
              <a:latin typeface="Source Sans Pro" panose="020B0503030403020204" pitchFamily="34" charset="0"/>
            </a:endParaRPr>
          </a:p>
          <a:p>
            <a:r>
              <a:rPr lang="fr-FR" sz="1800" b="0" i="0" u="sng" strike="noStrike" baseline="0" dirty="0">
                <a:solidFill>
                  <a:srgbClr val="000000"/>
                </a:solidFill>
                <a:latin typeface="Calibri" panose="020F0502020204030204" pitchFamily="34" charset="0"/>
              </a:rPr>
              <a:t>Horaires de travail </a:t>
            </a:r>
          </a:p>
          <a:p>
            <a:r>
              <a:rPr lang="fr-FR" sz="1800" b="0" i="0" u="none" strike="noStrike" baseline="0" dirty="0">
                <a:solidFill>
                  <a:srgbClr val="000000"/>
                </a:solidFill>
                <a:latin typeface="Calibri" panose="020F0502020204030204" pitchFamily="34" charset="0"/>
              </a:rPr>
              <a:t>Le projet ne modifierait pas les horaires de travail des services. </a:t>
            </a:r>
            <a:endParaRPr lang="fr-FR" dirty="0">
              <a:solidFill>
                <a:srgbClr val="000000"/>
              </a:solidFill>
              <a:latin typeface="Source Sans Pro" panose="020B0503030403020204" pitchFamily="34" charset="0"/>
            </a:endParaRPr>
          </a:p>
        </p:txBody>
      </p:sp>
      <p:pic>
        <p:nvPicPr>
          <p:cNvPr id="3" name="Image 2">
            <a:extLst>
              <a:ext uri="{FF2B5EF4-FFF2-40B4-BE49-F238E27FC236}">
                <a16:creationId xmlns:a16="http://schemas.microsoft.com/office/drawing/2014/main" id="{4A8A6C30-5B39-C0E3-A72E-2A4F745F7393}"/>
              </a:ext>
            </a:extLst>
          </p:cNvPr>
          <p:cNvPicPr>
            <a:picLocks noChangeAspect="1"/>
          </p:cNvPicPr>
          <p:nvPr/>
        </p:nvPicPr>
        <p:blipFill>
          <a:blip r:embed="rId4"/>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4167858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6. DFIN (2/3) – Impact social</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13</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sp>
        <p:nvSpPr>
          <p:cNvPr id="6" name="ZoneTexte 5">
            <a:extLst>
              <a:ext uri="{FF2B5EF4-FFF2-40B4-BE49-F238E27FC236}">
                <a16:creationId xmlns:a16="http://schemas.microsoft.com/office/drawing/2014/main" id="{5D319EDD-972F-E4A4-D213-1E65FF144206}"/>
              </a:ext>
            </a:extLst>
          </p:cNvPr>
          <p:cNvSpPr txBox="1"/>
          <p:nvPr/>
        </p:nvSpPr>
        <p:spPr>
          <a:xfrm>
            <a:off x="254568" y="1360479"/>
            <a:ext cx="8640960" cy="4955203"/>
          </a:xfrm>
          <a:prstGeom prst="rect">
            <a:avLst/>
          </a:prstGeom>
          <a:noFill/>
        </p:spPr>
        <p:txBody>
          <a:bodyPr wrap="square">
            <a:spAutoFit/>
          </a:bodyPr>
          <a:lstStyle/>
          <a:p>
            <a:r>
              <a:rPr lang="fr-FR" sz="1800" b="0" i="0" u="sng" strike="noStrike" baseline="0" dirty="0">
                <a:solidFill>
                  <a:srgbClr val="000000"/>
                </a:solidFill>
                <a:latin typeface="Calibri" panose="020F0502020204030204" pitchFamily="34" charset="0"/>
              </a:rPr>
              <a:t>Nombres de postes supprimés :</a:t>
            </a:r>
            <a:r>
              <a:rPr lang="fr-FR" sz="1800" b="0" i="0" strike="noStrike" baseline="0" dirty="0">
                <a:solidFill>
                  <a:srgbClr val="000000"/>
                </a:solidFill>
                <a:latin typeface="Calibri" panose="020F0502020204030204" pitchFamily="34" charset="0"/>
              </a:rPr>
              <a:t> </a:t>
            </a:r>
            <a:r>
              <a:rPr lang="fr-FR" sz="1800" b="0" i="0" strike="noStrike" baseline="0" dirty="0">
                <a:solidFill>
                  <a:srgbClr val="FF0000"/>
                </a:solidFill>
                <a:latin typeface="Calibri" panose="020F0502020204030204" pitchFamily="34" charset="0"/>
              </a:rPr>
              <a:t>-</a:t>
            </a:r>
            <a:r>
              <a:rPr lang="fr-FR" sz="1800" b="1" i="0" strike="noStrike" baseline="0" dirty="0">
                <a:solidFill>
                  <a:srgbClr val="FF0000"/>
                </a:solidFill>
                <a:latin typeface="Calibri" panose="020F0502020204030204" pitchFamily="34" charset="0"/>
              </a:rPr>
              <a:t>77 </a:t>
            </a:r>
            <a:r>
              <a:rPr lang="fr-FR" sz="1000" i="0" strike="noStrike" baseline="0" dirty="0">
                <a:latin typeface="Calibri" panose="020F0502020204030204" pitchFamily="34" charset="0"/>
              </a:rPr>
              <a:t>(-23 simplification managériale, -22 optimisation/automatisation, -18 offshoring, -9 renoncements, -5 baisse de l’activité)</a:t>
            </a:r>
          </a:p>
          <a:p>
            <a:r>
              <a:rPr lang="fr-FR" sz="1800" b="0" i="0" u="sng" strike="noStrike" baseline="0" dirty="0">
                <a:solidFill>
                  <a:srgbClr val="000000"/>
                </a:solidFill>
                <a:latin typeface="Calibri" panose="020F0502020204030204" pitchFamily="34" charset="0"/>
              </a:rPr>
              <a:t>Nb de postes créés : </a:t>
            </a:r>
            <a:r>
              <a:rPr lang="fr-FR" sz="1800" b="1" i="0" strike="noStrike" baseline="0" dirty="0">
                <a:solidFill>
                  <a:schemeClr val="accent3"/>
                </a:solidFill>
                <a:latin typeface="Calibri" panose="020F0502020204030204" pitchFamily="34" charset="0"/>
              </a:rPr>
              <a:t>+10</a:t>
            </a:r>
          </a:p>
          <a:p>
            <a:endParaRPr lang="fr-FR" u="sng" dirty="0">
              <a:solidFill>
                <a:srgbClr val="000000"/>
              </a:solidFill>
              <a:latin typeface="Calibri" panose="020F0502020204030204" pitchFamily="34" charset="0"/>
            </a:endParaRPr>
          </a:p>
          <a:p>
            <a:r>
              <a:rPr lang="fr-FR" sz="1800" b="0" i="0" u="sng" strike="noStrike" baseline="0" dirty="0">
                <a:solidFill>
                  <a:srgbClr val="000000"/>
                </a:solidFill>
                <a:latin typeface="Calibri" panose="020F0502020204030204" pitchFamily="34" charset="0"/>
              </a:rPr>
              <a:t>Emplois et accompagnement : </a:t>
            </a:r>
          </a:p>
          <a:p>
            <a:r>
              <a:rPr lang="fr-FR" sz="1800" i="0" u="none" strike="noStrike" baseline="0" dirty="0">
                <a:solidFill>
                  <a:srgbClr val="000000"/>
                </a:solidFill>
                <a:latin typeface="Calibri" panose="020F0502020204030204" pitchFamily="34" charset="0"/>
              </a:rPr>
              <a:t>-</a:t>
            </a:r>
            <a:r>
              <a:rPr lang="fr-FR" sz="1800" b="1" i="0" u="none" strike="noStrike" baseline="0" dirty="0">
                <a:solidFill>
                  <a:srgbClr val="000000"/>
                </a:solidFill>
                <a:latin typeface="Calibri" panose="020F0502020204030204" pitchFamily="34" charset="0"/>
              </a:rPr>
              <a:t>Information, communication et écoute des collaborateurs </a:t>
            </a:r>
            <a:r>
              <a:rPr lang="fr-FR" sz="1800" i="0" u="none" strike="noStrike" baseline="0" dirty="0">
                <a:solidFill>
                  <a:srgbClr val="000000"/>
                </a:solidFill>
                <a:latin typeface="Calibri" panose="020F0502020204030204" pitchFamily="34" charset="0"/>
              </a:rPr>
              <a:t>: </a:t>
            </a:r>
            <a:r>
              <a:rPr lang="fr-FR" sz="1800" b="0" i="0" u="none" strike="noStrike" baseline="0" dirty="0">
                <a:solidFill>
                  <a:srgbClr val="000000"/>
                </a:solidFill>
                <a:latin typeface="Calibri" panose="020F0502020204030204" pitchFamily="34" charset="0"/>
              </a:rPr>
              <a:t>Tout collaborateur concerné pourrait par ailleurs, à sa demande, être reçu en entretien individuel, par son manager et/ou son HRBP. </a:t>
            </a:r>
          </a:p>
          <a:p>
            <a:r>
              <a:rPr lang="fr-FR" dirty="0">
                <a:solidFill>
                  <a:srgbClr val="000000"/>
                </a:solidFill>
                <a:latin typeface="Calibri" panose="020F0502020204030204" pitchFamily="34" charset="0"/>
              </a:rPr>
              <a:t>-</a:t>
            </a:r>
            <a:r>
              <a:rPr lang="fr-FR" sz="1800" b="1" i="0" u="none" strike="noStrike" baseline="0" dirty="0">
                <a:solidFill>
                  <a:srgbClr val="000000"/>
                </a:solidFill>
                <a:latin typeface="Calibri" panose="020F0502020204030204" pitchFamily="34" charset="0"/>
              </a:rPr>
              <a:t>Adéquation Charge-Ressources </a:t>
            </a:r>
            <a:r>
              <a:rPr lang="fr-FR" sz="1800" i="0" u="none" strike="noStrike" baseline="0" dirty="0">
                <a:solidFill>
                  <a:srgbClr val="000000"/>
                </a:solidFill>
                <a:latin typeface="Calibri" panose="020F0502020204030204" pitchFamily="34" charset="0"/>
              </a:rPr>
              <a:t>: </a:t>
            </a:r>
            <a:r>
              <a:rPr lang="fr-FR" sz="1800" b="0" i="0" u="none" strike="noStrike" baseline="0" dirty="0">
                <a:solidFill>
                  <a:srgbClr val="000000"/>
                </a:solidFill>
                <a:latin typeface="Calibri" panose="020F0502020204030204" pitchFamily="34" charset="0"/>
              </a:rPr>
              <a:t>La prévention des RPS restant une priorité, l’ensemble de la communauté managériale de DFIN a suivi une formation à la détection et au traitement des RPS </a:t>
            </a:r>
            <a:r>
              <a:rPr lang="fr-FR" sz="1800" i="0" u="none" strike="noStrike" baseline="0" dirty="0">
                <a:solidFill>
                  <a:srgbClr val="000000"/>
                </a:solidFill>
                <a:latin typeface="Calibri" panose="020F0502020204030204" pitchFamily="34" charset="0"/>
              </a:rPr>
              <a:t> </a:t>
            </a:r>
          </a:p>
          <a:p>
            <a:r>
              <a:rPr lang="fr-FR" sz="1800" i="0" u="none" strike="noStrike" baseline="0" dirty="0">
                <a:solidFill>
                  <a:srgbClr val="000000"/>
                </a:solidFill>
                <a:latin typeface="Calibri" panose="020F0502020204030204" pitchFamily="34" charset="0"/>
              </a:rPr>
              <a:t> -</a:t>
            </a:r>
            <a:r>
              <a:rPr lang="fr-FR" sz="1800" b="1" i="0" u="none" strike="noStrike" baseline="0" dirty="0">
                <a:solidFill>
                  <a:srgbClr val="000000"/>
                </a:solidFill>
                <a:latin typeface="Calibri" panose="020F0502020204030204" pitchFamily="34" charset="0"/>
              </a:rPr>
              <a:t>Accompagnement des collaborateurs dont l’équipe serait concernée par des transferts d’activités : </a:t>
            </a:r>
            <a:r>
              <a:rPr lang="fr-FR" sz="1800" b="0" i="0" u="none" strike="noStrike" baseline="0" dirty="0">
                <a:solidFill>
                  <a:srgbClr val="000000"/>
                </a:solidFill>
                <a:latin typeface="Calibri" panose="020F0502020204030204" pitchFamily="34" charset="0"/>
              </a:rPr>
              <a:t>Des actions de formation pourraient être organisées afin d’accompagner les collaborateurs concernés par un changement dans les conditions d’exercice de leur activité </a:t>
            </a:r>
          </a:p>
          <a:p>
            <a:r>
              <a:rPr lang="fr-FR" dirty="0">
                <a:solidFill>
                  <a:srgbClr val="000000"/>
                </a:solidFill>
                <a:latin typeface="Calibri" panose="020F0502020204030204" pitchFamily="34" charset="0"/>
              </a:rPr>
              <a:t>-</a:t>
            </a:r>
            <a:r>
              <a:rPr lang="fr-FR" sz="1800" b="1" i="0" u="none" strike="noStrike" baseline="0" dirty="0">
                <a:solidFill>
                  <a:srgbClr val="000000"/>
                </a:solidFill>
              </a:rPr>
              <a:t>Rôle et accompagnement des managers </a:t>
            </a:r>
            <a:r>
              <a:rPr lang="fr-FR" sz="1800" b="0" i="0" u="none" strike="noStrike" baseline="0" dirty="0">
                <a:solidFill>
                  <a:srgbClr val="000000"/>
                </a:solidFill>
              </a:rPr>
              <a:t>: </a:t>
            </a:r>
            <a:r>
              <a:rPr lang="fr-FR" sz="1800" b="0" i="0" u="none" strike="noStrike" baseline="0" dirty="0">
                <a:solidFill>
                  <a:srgbClr val="000000"/>
                </a:solidFill>
                <a:latin typeface="Calibri" panose="020F0502020204030204" pitchFamily="34" charset="0"/>
              </a:rPr>
              <a:t>il s’agirait de fournir aux managers l’accès à l’information nécessaire, des conseils en termes de méthode, des instances d’échange et de partage de bonnes pratiques. </a:t>
            </a:r>
            <a:endParaRPr lang="fr-FR" sz="1800" b="0" i="0" u="none" strike="noStrike" baseline="0" dirty="0">
              <a:solidFill>
                <a:srgbClr val="000000"/>
              </a:solidFill>
            </a:endParaRPr>
          </a:p>
          <a:p>
            <a:endParaRPr lang="fr-FR" sz="1800" b="1" dirty="0">
              <a:solidFill>
                <a:srgbClr val="000000"/>
              </a:solidFill>
              <a:latin typeface="Calibri" panose="020F0502020204030204" pitchFamily="34" charset="0"/>
            </a:endParaRPr>
          </a:p>
        </p:txBody>
      </p:sp>
      <p:pic>
        <p:nvPicPr>
          <p:cNvPr id="3" name="Image 2">
            <a:extLst>
              <a:ext uri="{FF2B5EF4-FFF2-40B4-BE49-F238E27FC236}">
                <a16:creationId xmlns:a16="http://schemas.microsoft.com/office/drawing/2014/main" id="{BABCAD78-150B-78B6-8FC7-307E88641A7D}"/>
              </a:ext>
            </a:extLst>
          </p:cNvPr>
          <p:cNvPicPr>
            <a:picLocks noChangeAspect="1"/>
          </p:cNvPicPr>
          <p:nvPr/>
        </p:nvPicPr>
        <p:blipFill>
          <a:blip r:embed="rId4"/>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166701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6. DFIN (3/3) – Chiffres clés</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14</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pic>
        <p:nvPicPr>
          <p:cNvPr id="6" name="Image 5">
            <a:extLst>
              <a:ext uri="{FF2B5EF4-FFF2-40B4-BE49-F238E27FC236}">
                <a16:creationId xmlns:a16="http://schemas.microsoft.com/office/drawing/2014/main" id="{F2AF2710-2CAB-EF00-C417-1D85A589EDAB}"/>
              </a:ext>
            </a:extLst>
          </p:cNvPr>
          <p:cNvPicPr>
            <a:picLocks noChangeAspect="1"/>
          </p:cNvPicPr>
          <p:nvPr/>
        </p:nvPicPr>
        <p:blipFill>
          <a:blip r:embed="rId4"/>
          <a:stretch>
            <a:fillRect/>
          </a:stretch>
        </p:blipFill>
        <p:spPr>
          <a:xfrm>
            <a:off x="294852" y="1361507"/>
            <a:ext cx="3845100" cy="4318142"/>
          </a:xfrm>
          <a:prstGeom prst="rect">
            <a:avLst/>
          </a:prstGeom>
        </p:spPr>
      </p:pic>
      <p:pic>
        <p:nvPicPr>
          <p:cNvPr id="11" name="Image 10">
            <a:extLst>
              <a:ext uri="{FF2B5EF4-FFF2-40B4-BE49-F238E27FC236}">
                <a16:creationId xmlns:a16="http://schemas.microsoft.com/office/drawing/2014/main" id="{3E358157-85AF-F660-D4FA-CF1C76C659ED}"/>
              </a:ext>
            </a:extLst>
          </p:cNvPr>
          <p:cNvPicPr>
            <a:picLocks noChangeAspect="1"/>
          </p:cNvPicPr>
          <p:nvPr/>
        </p:nvPicPr>
        <p:blipFill>
          <a:blip r:embed="rId5"/>
          <a:stretch>
            <a:fillRect/>
          </a:stretch>
        </p:blipFill>
        <p:spPr>
          <a:xfrm>
            <a:off x="4585720" y="3861048"/>
            <a:ext cx="3727509" cy="1973387"/>
          </a:xfrm>
          <a:prstGeom prst="rect">
            <a:avLst/>
          </a:prstGeom>
        </p:spPr>
      </p:pic>
      <p:pic>
        <p:nvPicPr>
          <p:cNvPr id="13" name="Image 12">
            <a:extLst>
              <a:ext uri="{FF2B5EF4-FFF2-40B4-BE49-F238E27FC236}">
                <a16:creationId xmlns:a16="http://schemas.microsoft.com/office/drawing/2014/main" id="{14CEE9CF-802A-77B7-5049-A83F6AEB5C6D}"/>
              </a:ext>
            </a:extLst>
          </p:cNvPr>
          <p:cNvPicPr>
            <a:picLocks noChangeAspect="1"/>
          </p:cNvPicPr>
          <p:nvPr/>
        </p:nvPicPr>
        <p:blipFill>
          <a:blip r:embed="rId6"/>
          <a:stretch>
            <a:fillRect/>
          </a:stretch>
        </p:blipFill>
        <p:spPr>
          <a:xfrm>
            <a:off x="7231576" y="136525"/>
            <a:ext cx="1444880" cy="1289418"/>
          </a:xfrm>
          <a:prstGeom prst="rect">
            <a:avLst/>
          </a:prstGeom>
        </p:spPr>
      </p:pic>
      <p:pic>
        <p:nvPicPr>
          <p:cNvPr id="15" name="Image 14">
            <a:extLst>
              <a:ext uri="{FF2B5EF4-FFF2-40B4-BE49-F238E27FC236}">
                <a16:creationId xmlns:a16="http://schemas.microsoft.com/office/drawing/2014/main" id="{F4B95EDA-C544-8597-A1D7-4DA1A00CEF65}"/>
              </a:ext>
            </a:extLst>
          </p:cNvPr>
          <p:cNvPicPr>
            <a:picLocks noChangeAspect="1"/>
          </p:cNvPicPr>
          <p:nvPr/>
        </p:nvPicPr>
        <p:blipFill>
          <a:blip r:embed="rId7"/>
          <a:stretch>
            <a:fillRect/>
          </a:stretch>
        </p:blipFill>
        <p:spPr>
          <a:xfrm>
            <a:off x="4990338" y="1756812"/>
            <a:ext cx="3406130" cy="1606437"/>
          </a:xfrm>
          <a:prstGeom prst="rect">
            <a:avLst/>
          </a:prstGeom>
        </p:spPr>
      </p:pic>
      <p:pic>
        <p:nvPicPr>
          <p:cNvPr id="3" name="Image 2">
            <a:extLst>
              <a:ext uri="{FF2B5EF4-FFF2-40B4-BE49-F238E27FC236}">
                <a16:creationId xmlns:a16="http://schemas.microsoft.com/office/drawing/2014/main" id="{8D504117-FF99-A92F-8BB8-5573159181CC}"/>
              </a:ext>
            </a:extLst>
          </p:cNvPr>
          <p:cNvPicPr>
            <a:picLocks noChangeAspect="1"/>
          </p:cNvPicPr>
          <p:nvPr/>
        </p:nvPicPr>
        <p:blipFill>
          <a:blip r:embed="rId8"/>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568118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7. HRCO (1/3) – Contexte et motivation</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15</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sp>
        <p:nvSpPr>
          <p:cNvPr id="6" name="ZoneTexte 5">
            <a:extLst>
              <a:ext uri="{FF2B5EF4-FFF2-40B4-BE49-F238E27FC236}">
                <a16:creationId xmlns:a16="http://schemas.microsoft.com/office/drawing/2014/main" id="{50DF1C81-84C8-A695-2AF3-A93856C9DC1D}"/>
              </a:ext>
            </a:extLst>
          </p:cNvPr>
          <p:cNvSpPr txBox="1"/>
          <p:nvPr/>
        </p:nvSpPr>
        <p:spPr>
          <a:xfrm>
            <a:off x="73999" y="1298561"/>
            <a:ext cx="8856984" cy="4801314"/>
          </a:xfrm>
          <a:prstGeom prst="rect">
            <a:avLst/>
          </a:prstGeom>
          <a:noFill/>
        </p:spPr>
        <p:txBody>
          <a:bodyPr wrap="square">
            <a:spAutoFit/>
          </a:bodyPr>
          <a:lstStyle/>
          <a:p>
            <a:r>
              <a:rPr lang="fr-FR" sz="1800" b="0" i="0" u="none" strike="noStrike" baseline="0" dirty="0">
                <a:solidFill>
                  <a:srgbClr val="000000"/>
                </a:solidFill>
                <a:latin typeface="Calibri" panose="020F0502020204030204" pitchFamily="34" charset="0"/>
              </a:rPr>
              <a:t>Le présent projet permettrait de répondre à : </a:t>
            </a:r>
          </a:p>
          <a:p>
            <a:pPr algn="l"/>
            <a:r>
              <a:rPr lang="fr-FR" sz="1800" b="1" i="0" strike="noStrike" baseline="0" dirty="0">
                <a:solidFill>
                  <a:srgbClr val="000000"/>
                </a:solidFill>
                <a:latin typeface="Calibri" panose="020F0502020204030204" pitchFamily="34" charset="0"/>
              </a:rPr>
              <a:t>- Alignement avec la nouvelle organisation du Groupe </a:t>
            </a:r>
            <a:r>
              <a:rPr lang="fr-FR" sz="1800" b="0" i="0" strike="noStrike" baseline="0" dirty="0">
                <a:solidFill>
                  <a:srgbClr val="000000"/>
                </a:solidFill>
                <a:latin typeface="Calibri" panose="020F0502020204030204" pitchFamily="34" charset="0"/>
              </a:rPr>
              <a:t>:  évolution </a:t>
            </a:r>
            <a:r>
              <a:rPr lang="fr-FR" sz="1800" b="0" i="0" u="none" strike="noStrike" baseline="0" dirty="0">
                <a:solidFill>
                  <a:srgbClr val="000000"/>
                </a:solidFill>
                <a:latin typeface="Calibri" panose="020F0502020204030204" pitchFamily="34" charset="0"/>
              </a:rPr>
              <a:t>du rôle de Superviseur RH (qui deviendra le « DRH » pour chaque Pilier) avec un renforcement de leurs responsabilités</a:t>
            </a:r>
          </a:p>
          <a:p>
            <a:pPr algn="l"/>
            <a:r>
              <a:rPr lang="fr-FR" sz="1800" strike="noStrike" baseline="0" dirty="0">
                <a:solidFill>
                  <a:srgbClr val="000000"/>
                </a:solidFill>
                <a:latin typeface="Calibri" panose="020F0502020204030204" pitchFamily="34" charset="0"/>
              </a:rPr>
              <a:t>- </a:t>
            </a:r>
            <a:r>
              <a:rPr lang="fr-FR" sz="1800" b="1" strike="noStrike" baseline="0" dirty="0">
                <a:solidFill>
                  <a:srgbClr val="000000"/>
                </a:solidFill>
                <a:latin typeface="Calibri" panose="020F0502020204030204" pitchFamily="34" charset="0"/>
              </a:rPr>
              <a:t>Simplifier et rationaliser la </a:t>
            </a:r>
            <a:r>
              <a:rPr lang="fr-FR" b="1" dirty="0">
                <a:solidFill>
                  <a:srgbClr val="000000"/>
                </a:solidFill>
                <a:latin typeface="Calibri" panose="020F0502020204030204" pitchFamily="34" charset="0"/>
              </a:rPr>
              <a:t>filière RH </a:t>
            </a:r>
            <a:r>
              <a:rPr lang="fr-FR" dirty="0">
                <a:solidFill>
                  <a:srgbClr val="000000"/>
                </a:solidFill>
                <a:latin typeface="Calibri" panose="020F0502020204030204" pitchFamily="34" charset="0"/>
              </a:rPr>
              <a:t>: </a:t>
            </a:r>
            <a:r>
              <a:rPr lang="fr-FR" sz="1800" strike="noStrike" baseline="0" dirty="0">
                <a:solidFill>
                  <a:srgbClr val="000000"/>
                </a:solidFill>
                <a:latin typeface="Calibri" panose="020F0502020204030204" pitchFamily="34" charset="0"/>
              </a:rPr>
              <a:t> </a:t>
            </a:r>
            <a:r>
              <a:rPr lang="fr-FR" sz="1800" i="0" u="none" strike="noStrike" baseline="0" dirty="0">
                <a:solidFill>
                  <a:srgbClr val="000000"/>
                </a:solidFill>
                <a:latin typeface="Calibri" panose="020F0502020204030204" pitchFamily="34" charset="0"/>
              </a:rPr>
              <a:t>processus trop complexes, délais de traitement trop longs, organisation peu lisible au niveau Groupe, expérience « utilisateur » perfectible =&gt; aller vers une « Ambition Capital Humain » ou « People Ambition »</a:t>
            </a:r>
          </a:p>
          <a:p>
            <a:pPr algn="l"/>
            <a:r>
              <a:rPr lang="fr-FR" sz="1800" i="0" strike="noStrike" baseline="0" dirty="0">
                <a:solidFill>
                  <a:srgbClr val="000000"/>
                </a:solidFill>
                <a:latin typeface="Calibri" panose="020F0502020204030204" pitchFamily="34" charset="0"/>
              </a:rPr>
              <a:t>-</a:t>
            </a:r>
            <a:r>
              <a:rPr lang="fr-FR" sz="1800" b="1" i="0" strike="noStrike" baseline="0" dirty="0">
                <a:solidFill>
                  <a:srgbClr val="000000"/>
                </a:solidFill>
                <a:latin typeface="Calibri" panose="020F0502020204030204" pitchFamily="34" charset="0"/>
              </a:rPr>
              <a:t>Un pilotage en filière garant de l’alignement de l’offre de service </a:t>
            </a:r>
            <a:r>
              <a:rPr lang="fr-FR" sz="1800" i="0" strike="noStrike" baseline="0" dirty="0">
                <a:solidFill>
                  <a:srgbClr val="000000"/>
                </a:solidFill>
                <a:latin typeface="Calibri" panose="020F0502020204030204" pitchFamily="34" charset="0"/>
              </a:rPr>
              <a:t>:  </a:t>
            </a:r>
            <a:r>
              <a:rPr lang="fr-FR" sz="1800" i="0" u="none" strike="noStrike" baseline="0" dirty="0">
                <a:solidFill>
                  <a:srgbClr val="000000"/>
                </a:solidFill>
                <a:latin typeface="Calibri" panose="020F0502020204030204" pitchFamily="34" charset="0"/>
              </a:rPr>
              <a:t>mutualiser les bonnes pratiques RH, simplifier les processus et les outils</a:t>
            </a:r>
          </a:p>
          <a:p>
            <a:pPr algn="l"/>
            <a:r>
              <a:rPr lang="fr-FR" b="1" dirty="0">
                <a:solidFill>
                  <a:srgbClr val="000000"/>
                </a:solidFill>
                <a:latin typeface="Calibri" panose="020F0502020204030204" pitchFamily="34" charset="0"/>
              </a:rPr>
              <a:t>-Une nouvelle ambition pour la RH :  </a:t>
            </a:r>
            <a:r>
              <a:rPr lang="fr-FR" dirty="0">
                <a:solidFill>
                  <a:srgbClr val="000000"/>
                </a:solidFill>
                <a:latin typeface="Calibri" panose="020F0502020204030204" pitchFamily="34" charset="0"/>
              </a:rPr>
              <a:t>simplification  et digitalisation, vraie « Communauté RH » globale</a:t>
            </a:r>
            <a:r>
              <a:rPr lang="fr-FR" sz="1800" i="0" u="none" strike="noStrike" baseline="0" dirty="0">
                <a:solidFill>
                  <a:srgbClr val="000000"/>
                </a:solidFill>
                <a:latin typeface="Calibri" panose="020F0502020204030204" pitchFamily="34" charset="0"/>
              </a:rPr>
              <a:t> </a:t>
            </a:r>
            <a:endParaRPr lang="fr-FR" sz="1800" b="0" i="0" u="sng" strike="noStrike" baseline="0" dirty="0">
              <a:solidFill>
                <a:srgbClr val="000000"/>
              </a:solidFill>
              <a:latin typeface="Calibri" panose="020F0502020204030204" pitchFamily="34" charset="0"/>
            </a:endParaRPr>
          </a:p>
          <a:p>
            <a:r>
              <a:rPr lang="fr-FR" sz="1800" b="0" i="0" u="sng" strike="noStrike" baseline="0" dirty="0">
                <a:solidFill>
                  <a:srgbClr val="000000"/>
                </a:solidFill>
                <a:latin typeface="Calibri" panose="020F0502020204030204" pitchFamily="34" charset="0"/>
              </a:rPr>
              <a:t>Implantations géographiques </a:t>
            </a:r>
          </a:p>
          <a:p>
            <a:pPr algn="just"/>
            <a:r>
              <a:rPr lang="fr-FR" dirty="0">
                <a:solidFill>
                  <a:srgbClr val="000000"/>
                </a:solidFill>
                <a:latin typeface="Source Sans Pro" panose="020B0503030403020204" pitchFamily="34" charset="0"/>
              </a:rPr>
              <a:t>-Transfert des équipes du FIL RH (</a:t>
            </a:r>
            <a:r>
              <a:rPr lang="fr-FR" sz="1800" b="0" i="0" u="none" strike="noStrike" baseline="0" dirty="0">
                <a:solidFill>
                  <a:srgbClr val="000000"/>
                </a:solidFill>
              </a:rPr>
              <a:t>HRCO/SMF/APM/ADM/FRH, 19 postes – Les Dunes 5 ) </a:t>
            </a:r>
            <a:r>
              <a:rPr lang="fr-FR" dirty="0">
                <a:solidFill>
                  <a:srgbClr val="000000"/>
                </a:solidFill>
                <a:latin typeface="Source Sans Pro" panose="020B0503030403020204" pitchFamily="34" charset="0"/>
              </a:rPr>
              <a:t>au sein du Centre de Service GSC Bucarest</a:t>
            </a:r>
          </a:p>
          <a:p>
            <a:pPr algn="just"/>
            <a:r>
              <a:rPr lang="fr-FR" dirty="0">
                <a:solidFill>
                  <a:srgbClr val="000000"/>
                </a:solidFill>
                <a:latin typeface="Source Sans Pro" panose="020B0503030403020204" pitchFamily="34" charset="0"/>
              </a:rPr>
              <a:t>-</a:t>
            </a:r>
            <a:r>
              <a:rPr lang="fr-FR" dirty="0">
                <a:solidFill>
                  <a:srgbClr val="000000"/>
                </a:solidFill>
                <a:latin typeface="Arial" panose="020B0604020202020204" pitchFamily="34" charset="0"/>
              </a:rPr>
              <a:t>L</a:t>
            </a:r>
            <a:r>
              <a:rPr lang="fr-FR" sz="1800" b="0" i="0" u="none" strike="noStrike" baseline="0" dirty="0">
                <a:solidFill>
                  <a:srgbClr val="000000"/>
                </a:solidFill>
                <a:latin typeface="Arial" panose="020B0604020202020204" pitchFamily="34" charset="0"/>
              </a:rPr>
              <a:t>e présent projet d’évolution d’organisation pourrait amener la Direction à regrouper certaines équipes au sein des immeubles du site de La Défense </a:t>
            </a:r>
            <a:endParaRPr lang="fr-FR" sz="1800" b="0" i="0" u="sng" strike="noStrike" baseline="0" dirty="0">
              <a:solidFill>
                <a:srgbClr val="000000"/>
              </a:solidFill>
              <a:latin typeface="Calibri" panose="020F0502020204030204" pitchFamily="34" charset="0"/>
            </a:endParaRPr>
          </a:p>
          <a:p>
            <a:r>
              <a:rPr lang="fr-FR" sz="1800" b="0" i="0" u="sng" strike="noStrike" baseline="0" dirty="0">
                <a:solidFill>
                  <a:srgbClr val="000000"/>
                </a:solidFill>
                <a:latin typeface="Calibri" panose="020F0502020204030204" pitchFamily="34" charset="0"/>
              </a:rPr>
              <a:t>Horaires de travail </a:t>
            </a:r>
          </a:p>
          <a:p>
            <a:pPr algn="just"/>
            <a:r>
              <a:rPr lang="fr-FR" sz="1800" b="0" i="0" u="none" strike="noStrike" baseline="0" dirty="0">
                <a:solidFill>
                  <a:srgbClr val="000000"/>
                </a:solidFill>
                <a:latin typeface="Calibri" panose="020F0502020204030204" pitchFamily="34" charset="0"/>
              </a:rPr>
              <a:t>RAS</a:t>
            </a:r>
            <a:endParaRPr lang="fr-FR" dirty="0"/>
          </a:p>
        </p:txBody>
      </p:sp>
      <p:pic>
        <p:nvPicPr>
          <p:cNvPr id="3" name="Image 2">
            <a:extLst>
              <a:ext uri="{FF2B5EF4-FFF2-40B4-BE49-F238E27FC236}">
                <a16:creationId xmlns:a16="http://schemas.microsoft.com/office/drawing/2014/main" id="{FB60F059-2697-8E84-EBE5-6445050D62D9}"/>
              </a:ext>
            </a:extLst>
          </p:cNvPr>
          <p:cNvPicPr>
            <a:picLocks noChangeAspect="1"/>
          </p:cNvPicPr>
          <p:nvPr/>
        </p:nvPicPr>
        <p:blipFill>
          <a:blip r:embed="rId4"/>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911634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7. HRCO (2/3) – Impact social</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16</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sp>
        <p:nvSpPr>
          <p:cNvPr id="4" name="ZoneTexte 3">
            <a:extLst>
              <a:ext uri="{FF2B5EF4-FFF2-40B4-BE49-F238E27FC236}">
                <a16:creationId xmlns:a16="http://schemas.microsoft.com/office/drawing/2014/main" id="{5AEB79D3-4879-3D14-7E39-04E6CE3B43AF}"/>
              </a:ext>
            </a:extLst>
          </p:cNvPr>
          <p:cNvSpPr txBox="1"/>
          <p:nvPr/>
        </p:nvSpPr>
        <p:spPr>
          <a:xfrm>
            <a:off x="169168" y="1505396"/>
            <a:ext cx="8507288" cy="3847207"/>
          </a:xfrm>
          <a:prstGeom prst="rect">
            <a:avLst/>
          </a:prstGeom>
          <a:noFill/>
        </p:spPr>
        <p:txBody>
          <a:bodyPr wrap="square">
            <a:spAutoFit/>
          </a:bodyPr>
          <a:lstStyle/>
          <a:p>
            <a:r>
              <a:rPr lang="fr-FR" sz="2000" b="0" i="0" u="sng" strike="noStrike" baseline="0" dirty="0">
                <a:solidFill>
                  <a:srgbClr val="000000"/>
                </a:solidFill>
                <a:latin typeface="Calibri" panose="020F0502020204030204" pitchFamily="34" charset="0"/>
              </a:rPr>
              <a:t>Nombres de postes supprimés :</a:t>
            </a:r>
            <a:r>
              <a:rPr lang="fr-FR" sz="2000" b="0" i="0" strike="noStrike" baseline="0" dirty="0">
                <a:solidFill>
                  <a:srgbClr val="000000"/>
                </a:solidFill>
                <a:latin typeface="Calibri" panose="020F0502020204030204" pitchFamily="34" charset="0"/>
              </a:rPr>
              <a:t> </a:t>
            </a:r>
            <a:r>
              <a:rPr lang="fr-FR" sz="2000" b="1" i="0" strike="noStrike" baseline="0" dirty="0">
                <a:solidFill>
                  <a:srgbClr val="FF0000"/>
                </a:solidFill>
                <a:latin typeface="Calibri" panose="020F0502020204030204" pitchFamily="34" charset="0"/>
              </a:rPr>
              <a:t>-57</a:t>
            </a:r>
          </a:p>
          <a:p>
            <a:r>
              <a:rPr lang="fr-FR" sz="2000" b="0" i="0" u="sng" strike="noStrike" baseline="0" dirty="0">
                <a:solidFill>
                  <a:srgbClr val="000000"/>
                </a:solidFill>
                <a:latin typeface="Calibri" panose="020F0502020204030204" pitchFamily="34" charset="0"/>
              </a:rPr>
              <a:t>Nb de postes créés : </a:t>
            </a:r>
            <a:r>
              <a:rPr lang="fr-FR" sz="2000" b="1" i="0" strike="noStrike" baseline="0" dirty="0">
                <a:solidFill>
                  <a:schemeClr val="accent3"/>
                </a:solidFill>
                <a:latin typeface="Calibri" panose="020F0502020204030204" pitchFamily="34" charset="0"/>
              </a:rPr>
              <a:t>+5</a:t>
            </a:r>
          </a:p>
          <a:p>
            <a:endParaRPr lang="fr-FR" u="sng" dirty="0">
              <a:solidFill>
                <a:srgbClr val="000000"/>
              </a:solidFill>
              <a:latin typeface="Calibri" panose="020F0502020204030204" pitchFamily="34" charset="0"/>
            </a:endParaRPr>
          </a:p>
          <a:p>
            <a:endParaRPr lang="fr-FR" u="sng" dirty="0">
              <a:solidFill>
                <a:srgbClr val="000000"/>
              </a:solidFill>
              <a:latin typeface="Calibri" panose="020F0502020204030204" pitchFamily="34" charset="0"/>
            </a:endParaRPr>
          </a:p>
          <a:p>
            <a:endParaRPr lang="fr-FR" u="sng" dirty="0">
              <a:solidFill>
                <a:srgbClr val="000000"/>
              </a:solidFill>
              <a:latin typeface="Calibri" panose="020F0502020204030204" pitchFamily="34" charset="0"/>
            </a:endParaRPr>
          </a:p>
          <a:p>
            <a:endParaRPr lang="fr-FR" sz="2000" b="0" i="0" u="sng" strike="noStrike" baseline="0" dirty="0">
              <a:solidFill>
                <a:srgbClr val="000000"/>
              </a:solidFill>
              <a:latin typeface="Calibri" panose="020F0502020204030204" pitchFamily="34" charset="0"/>
            </a:endParaRPr>
          </a:p>
          <a:p>
            <a:r>
              <a:rPr lang="fr-FR" sz="2000" b="0" i="0" u="sng" strike="noStrike" baseline="0" dirty="0">
                <a:solidFill>
                  <a:srgbClr val="000000"/>
                </a:solidFill>
                <a:latin typeface="Calibri" panose="020F0502020204030204" pitchFamily="34" charset="0"/>
              </a:rPr>
              <a:t>Emplois et accompagnement : </a:t>
            </a:r>
          </a:p>
          <a:p>
            <a:r>
              <a:rPr lang="fr-FR" sz="1800" b="1" dirty="0">
                <a:solidFill>
                  <a:srgbClr val="000000"/>
                </a:solidFill>
                <a:latin typeface="Calibri" panose="020F0502020204030204" pitchFamily="34" charset="0"/>
              </a:rPr>
              <a:t>-Information, communication &amp; écoute des collaborateurs </a:t>
            </a:r>
            <a:r>
              <a:rPr lang="fr-FR" sz="2000" b="1" i="0" u="none" strike="noStrike" baseline="0" dirty="0">
                <a:solidFill>
                  <a:srgbClr val="000000"/>
                </a:solidFill>
                <a:latin typeface="Calibri" panose="020F0502020204030204" pitchFamily="34" charset="0"/>
              </a:rPr>
              <a:t> </a:t>
            </a:r>
          </a:p>
          <a:p>
            <a:r>
              <a:rPr lang="fr-FR" sz="1800" b="1" dirty="0">
                <a:solidFill>
                  <a:srgbClr val="000000"/>
                </a:solidFill>
                <a:latin typeface="Calibri" panose="020F0502020204030204" pitchFamily="34" charset="0"/>
              </a:rPr>
              <a:t>-Adéquation Charge-Ressources et prévention des Risques </a:t>
            </a:r>
            <a:r>
              <a:rPr lang="fr-FR" sz="1800" b="1" dirty="0" err="1">
                <a:solidFill>
                  <a:srgbClr val="000000"/>
                </a:solidFill>
                <a:latin typeface="Calibri" panose="020F0502020204030204" pitchFamily="34" charset="0"/>
              </a:rPr>
              <a:t>Psychosociaux</a:t>
            </a:r>
            <a:r>
              <a:rPr lang="fr-FR" sz="1800" b="1" dirty="0">
                <a:solidFill>
                  <a:srgbClr val="000000"/>
                </a:solidFill>
                <a:latin typeface="Calibri" panose="020F0502020204030204" pitchFamily="34" charset="0"/>
              </a:rPr>
              <a:t> </a:t>
            </a:r>
            <a:r>
              <a:rPr lang="fr-FR" sz="1800" dirty="0">
                <a:solidFill>
                  <a:srgbClr val="000000"/>
                </a:solidFill>
                <a:latin typeface="Calibri" panose="020F0502020204030204" pitchFamily="34" charset="0"/>
              </a:rPr>
              <a:t>: afin de faciliter la mobilité tout en tenant compte des nécessités opérationnelles, le recours à des ressources temporaires pourrait être envisagé, indicateur de climat social, points fréquents avec la médecine du travail</a:t>
            </a:r>
          </a:p>
          <a:p>
            <a:r>
              <a:rPr lang="fr-FR" sz="1800" b="1" dirty="0">
                <a:solidFill>
                  <a:srgbClr val="000000"/>
                </a:solidFill>
                <a:latin typeface="Calibri" panose="020F0502020204030204" pitchFamily="34" charset="0"/>
              </a:rPr>
              <a:t>-Accompagnement des collaborateurs concernés</a:t>
            </a:r>
          </a:p>
        </p:txBody>
      </p:sp>
      <p:pic>
        <p:nvPicPr>
          <p:cNvPr id="3" name="Image 2">
            <a:extLst>
              <a:ext uri="{FF2B5EF4-FFF2-40B4-BE49-F238E27FC236}">
                <a16:creationId xmlns:a16="http://schemas.microsoft.com/office/drawing/2014/main" id="{DCD68BCC-3356-4909-C562-D4D552409049}"/>
              </a:ext>
            </a:extLst>
          </p:cNvPr>
          <p:cNvPicPr>
            <a:picLocks noChangeAspect="1"/>
          </p:cNvPicPr>
          <p:nvPr/>
        </p:nvPicPr>
        <p:blipFill>
          <a:blip r:embed="rId4"/>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4262593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7. HRCO (3/3) – Chiffres clés</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17</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pic>
        <p:nvPicPr>
          <p:cNvPr id="11" name="Image 10">
            <a:extLst>
              <a:ext uri="{FF2B5EF4-FFF2-40B4-BE49-F238E27FC236}">
                <a16:creationId xmlns:a16="http://schemas.microsoft.com/office/drawing/2014/main" id="{FA336BC3-D4C4-0791-5612-6B68F8DCA417}"/>
              </a:ext>
            </a:extLst>
          </p:cNvPr>
          <p:cNvPicPr>
            <a:picLocks noChangeAspect="1"/>
          </p:cNvPicPr>
          <p:nvPr/>
        </p:nvPicPr>
        <p:blipFill>
          <a:blip r:embed="rId4"/>
          <a:stretch>
            <a:fillRect/>
          </a:stretch>
        </p:blipFill>
        <p:spPr>
          <a:xfrm>
            <a:off x="4917514" y="4126719"/>
            <a:ext cx="3456384" cy="1864767"/>
          </a:xfrm>
          <a:prstGeom prst="rect">
            <a:avLst/>
          </a:prstGeom>
        </p:spPr>
      </p:pic>
      <p:pic>
        <p:nvPicPr>
          <p:cNvPr id="13" name="Image 12">
            <a:extLst>
              <a:ext uri="{FF2B5EF4-FFF2-40B4-BE49-F238E27FC236}">
                <a16:creationId xmlns:a16="http://schemas.microsoft.com/office/drawing/2014/main" id="{F26F7BA7-0DE6-7AE6-AE1A-FAF29E0A541E}"/>
              </a:ext>
            </a:extLst>
          </p:cNvPr>
          <p:cNvPicPr>
            <a:picLocks noChangeAspect="1"/>
          </p:cNvPicPr>
          <p:nvPr/>
        </p:nvPicPr>
        <p:blipFill>
          <a:blip r:embed="rId5"/>
          <a:stretch>
            <a:fillRect/>
          </a:stretch>
        </p:blipFill>
        <p:spPr>
          <a:xfrm>
            <a:off x="7218137" y="136525"/>
            <a:ext cx="1458319" cy="1297306"/>
          </a:xfrm>
          <a:prstGeom prst="rect">
            <a:avLst/>
          </a:prstGeom>
        </p:spPr>
      </p:pic>
      <p:pic>
        <p:nvPicPr>
          <p:cNvPr id="4" name="Image 3">
            <a:extLst>
              <a:ext uri="{FF2B5EF4-FFF2-40B4-BE49-F238E27FC236}">
                <a16:creationId xmlns:a16="http://schemas.microsoft.com/office/drawing/2014/main" id="{ABE1C326-C68E-FECC-9560-03995D8640FA}"/>
              </a:ext>
            </a:extLst>
          </p:cNvPr>
          <p:cNvPicPr>
            <a:picLocks noChangeAspect="1"/>
          </p:cNvPicPr>
          <p:nvPr/>
        </p:nvPicPr>
        <p:blipFill>
          <a:blip r:embed="rId6"/>
          <a:stretch>
            <a:fillRect/>
          </a:stretch>
        </p:blipFill>
        <p:spPr>
          <a:xfrm>
            <a:off x="73998" y="1320319"/>
            <a:ext cx="4843516" cy="4653939"/>
          </a:xfrm>
          <a:prstGeom prst="rect">
            <a:avLst/>
          </a:prstGeom>
        </p:spPr>
      </p:pic>
      <p:pic>
        <p:nvPicPr>
          <p:cNvPr id="12" name="Image 11">
            <a:extLst>
              <a:ext uri="{FF2B5EF4-FFF2-40B4-BE49-F238E27FC236}">
                <a16:creationId xmlns:a16="http://schemas.microsoft.com/office/drawing/2014/main" id="{DFBC800B-F0BB-A885-EE82-4AFED4B37E36}"/>
              </a:ext>
            </a:extLst>
          </p:cNvPr>
          <p:cNvPicPr>
            <a:picLocks noChangeAspect="1"/>
          </p:cNvPicPr>
          <p:nvPr/>
        </p:nvPicPr>
        <p:blipFill>
          <a:blip r:embed="rId7"/>
          <a:stretch>
            <a:fillRect/>
          </a:stretch>
        </p:blipFill>
        <p:spPr>
          <a:xfrm>
            <a:off x="4979564" y="1676701"/>
            <a:ext cx="3938191" cy="2093637"/>
          </a:xfrm>
          <a:prstGeom prst="rect">
            <a:avLst/>
          </a:prstGeom>
        </p:spPr>
      </p:pic>
      <p:pic>
        <p:nvPicPr>
          <p:cNvPr id="14" name="Image 13">
            <a:extLst>
              <a:ext uri="{FF2B5EF4-FFF2-40B4-BE49-F238E27FC236}">
                <a16:creationId xmlns:a16="http://schemas.microsoft.com/office/drawing/2014/main" id="{8488E09D-1555-EC69-8110-401EA0770232}"/>
              </a:ext>
            </a:extLst>
          </p:cNvPr>
          <p:cNvPicPr>
            <a:picLocks noChangeAspect="1"/>
          </p:cNvPicPr>
          <p:nvPr/>
        </p:nvPicPr>
        <p:blipFill>
          <a:blip r:embed="rId8"/>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3910029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8. RESG (1/3) – Contexte et motivation</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18</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sp>
        <p:nvSpPr>
          <p:cNvPr id="6" name="ZoneTexte 5">
            <a:extLst>
              <a:ext uri="{FF2B5EF4-FFF2-40B4-BE49-F238E27FC236}">
                <a16:creationId xmlns:a16="http://schemas.microsoft.com/office/drawing/2014/main" id="{50DF1C81-84C8-A695-2AF3-A93856C9DC1D}"/>
              </a:ext>
            </a:extLst>
          </p:cNvPr>
          <p:cNvSpPr txBox="1"/>
          <p:nvPr/>
        </p:nvSpPr>
        <p:spPr>
          <a:xfrm>
            <a:off x="73999" y="1298561"/>
            <a:ext cx="8856984" cy="5632311"/>
          </a:xfrm>
          <a:prstGeom prst="rect">
            <a:avLst/>
          </a:prstGeom>
          <a:noFill/>
        </p:spPr>
        <p:txBody>
          <a:bodyPr wrap="square">
            <a:spAutoFit/>
          </a:bodyPr>
          <a:lstStyle/>
          <a:p>
            <a:r>
              <a:rPr lang="fr-FR" sz="1800" b="0" i="0" u="none" strike="noStrike" baseline="0" dirty="0">
                <a:solidFill>
                  <a:srgbClr val="000000"/>
                </a:solidFill>
                <a:latin typeface="Calibri" panose="020F0502020204030204" pitchFamily="34" charset="0"/>
              </a:rPr>
              <a:t>Le présent projet permettrait de répondre à : </a:t>
            </a:r>
          </a:p>
          <a:p>
            <a:pPr algn="l"/>
            <a:r>
              <a:rPr lang="fr-FR" sz="1800" b="1" i="0" strike="noStrike" baseline="0" dirty="0">
                <a:solidFill>
                  <a:srgbClr val="000000"/>
                </a:solidFill>
                <a:latin typeface="Calibri" panose="020F0502020204030204" pitchFamily="34" charset="0"/>
              </a:rPr>
              <a:t>- Transformer la filière IT pour favoriser la plateformisation des SI </a:t>
            </a:r>
            <a:r>
              <a:rPr lang="fr-FR" sz="1800" b="0" i="0" u="none" strike="noStrike" baseline="0" dirty="0">
                <a:solidFill>
                  <a:srgbClr val="000000"/>
                </a:solidFill>
                <a:latin typeface="Calibri" panose="020F0502020204030204" pitchFamily="34" charset="0"/>
              </a:rPr>
              <a:t>: passer de manière volontariste d’un SI fragmenté à une stratégie de plateformisation, renforcer le lien et la collaboration au sein des Filières SI et gestion des données, tirer au maximum parti des nouvelles technologies (IA, datas, Cloud, automates...) </a:t>
            </a:r>
          </a:p>
          <a:p>
            <a:pPr algn="l"/>
            <a:r>
              <a:rPr lang="fr-FR" sz="1800" b="1" i="0" strike="noStrike" baseline="0" dirty="0">
                <a:solidFill>
                  <a:srgbClr val="000000"/>
                </a:solidFill>
                <a:latin typeface="Calibri" panose="020F0502020204030204" pitchFamily="34" charset="0"/>
              </a:rPr>
              <a:t>- Adapter les priorités et les équipes pour faire face aux enjeux du Groupe </a:t>
            </a:r>
            <a:r>
              <a:rPr lang="fr-FR" sz="1800" i="0" u="none" strike="noStrike" baseline="0" dirty="0">
                <a:solidFill>
                  <a:srgbClr val="000000"/>
                </a:solidFill>
                <a:latin typeface="Calibri" panose="020F0502020204030204" pitchFamily="34" charset="0"/>
              </a:rPr>
              <a:t>: constituer un panel plus réduit de prestataires et partenaires externes, prioriser et concentrer les ressources sur les projets clés, renforcer la responsabilisation et l’autonomisation des équipes </a:t>
            </a:r>
            <a:r>
              <a:rPr lang="fr-FR" sz="1800" i="0" u="none" strike="noStrike" baseline="0" dirty="0">
                <a:solidFill>
                  <a:srgbClr val="000000"/>
                </a:solidFill>
                <a:latin typeface="Calibri" panose="020F0502020204030204" pitchFamily="34" charset="0"/>
                <a:sym typeface="Wingdings" panose="05000000000000000000" pitchFamily="2" charset="2"/>
              </a:rPr>
              <a:t> </a:t>
            </a:r>
            <a:r>
              <a:rPr lang="fr-FR" sz="1800" b="1" i="0" u="none" strike="noStrike" baseline="0" dirty="0">
                <a:solidFill>
                  <a:srgbClr val="000000"/>
                </a:solidFill>
                <a:latin typeface="Calibri" panose="020F0502020204030204" pitchFamily="34" charset="0"/>
                <a:sym typeface="Wingdings" panose="05000000000000000000" pitchFamily="2" charset="2"/>
              </a:rPr>
              <a:t>RESG devient GCOO (Group Chief Operating </a:t>
            </a:r>
            <a:r>
              <a:rPr lang="fr-FR" sz="1800" b="1" i="0" u="none" strike="noStrike" baseline="0" dirty="0" err="1">
                <a:solidFill>
                  <a:srgbClr val="000000"/>
                </a:solidFill>
                <a:latin typeface="Calibri" panose="020F0502020204030204" pitchFamily="34" charset="0"/>
                <a:sym typeface="Wingdings" panose="05000000000000000000" pitchFamily="2" charset="2"/>
              </a:rPr>
              <a:t>Officer</a:t>
            </a:r>
            <a:r>
              <a:rPr lang="fr-FR" sz="1800" b="1" i="0" u="none" strike="noStrike" baseline="0" dirty="0">
                <a:solidFill>
                  <a:srgbClr val="000000"/>
                </a:solidFill>
                <a:latin typeface="Calibri" panose="020F0502020204030204" pitchFamily="34" charset="0"/>
                <a:sym typeface="Wingdings" panose="05000000000000000000" pitchFamily="2" charset="2"/>
              </a:rPr>
              <a:t>)</a:t>
            </a:r>
            <a:endParaRPr lang="fr-FR" sz="1800" b="1" i="0" u="none" strike="noStrike" baseline="0" dirty="0">
              <a:solidFill>
                <a:srgbClr val="000000"/>
              </a:solidFill>
              <a:latin typeface="Calibri" panose="020F0502020204030204" pitchFamily="34" charset="0"/>
            </a:endParaRPr>
          </a:p>
          <a:p>
            <a:pPr algn="l"/>
            <a:r>
              <a:rPr lang="fr-FR" sz="1800" b="1" i="0" strike="noStrike" baseline="0" dirty="0">
                <a:solidFill>
                  <a:srgbClr val="000000"/>
                </a:solidFill>
                <a:latin typeface="Calibri" panose="020F0502020204030204" pitchFamily="34" charset="0"/>
              </a:rPr>
              <a:t>-Faire évoluer la gouvernance et l’organisation autour du SI Groupe </a:t>
            </a:r>
            <a:r>
              <a:rPr lang="fr-FR" sz="1800" i="0" u="none" strike="noStrike" baseline="0" dirty="0">
                <a:solidFill>
                  <a:srgbClr val="000000"/>
                </a:solidFill>
                <a:latin typeface="Calibri" panose="020F0502020204030204" pitchFamily="34" charset="0"/>
              </a:rPr>
              <a:t>: plateformisation de la filière SI, mutualisation des architectes, renforcement du département cybersécurité, </a:t>
            </a:r>
            <a:r>
              <a:rPr lang="fr-FR" sz="1800" b="1" i="0" u="none" strike="noStrike" baseline="0" dirty="0">
                <a:solidFill>
                  <a:srgbClr val="000000"/>
                </a:solidFill>
                <a:latin typeface="Calibri" panose="020F0502020204030204" pitchFamily="34" charset="0"/>
              </a:rPr>
              <a:t>transfert de ITIM à GCOO (ex-RESG)</a:t>
            </a:r>
          </a:p>
          <a:p>
            <a:pPr algn="l"/>
            <a:r>
              <a:rPr lang="fr-FR" b="1" dirty="0">
                <a:solidFill>
                  <a:srgbClr val="000000"/>
                </a:solidFill>
                <a:latin typeface="Calibri" panose="020F0502020204030204" pitchFamily="34" charset="0"/>
              </a:rPr>
              <a:t>-Adapter l’organisation des métiers hors Direction des SI </a:t>
            </a:r>
            <a:r>
              <a:rPr lang="fr-FR" dirty="0">
                <a:solidFill>
                  <a:srgbClr val="000000"/>
                </a:solidFill>
                <a:latin typeface="Calibri" panose="020F0502020204030204" pitchFamily="34" charset="0"/>
              </a:rPr>
              <a:t>: rapprochement de la gestion de la data et de l’IA, concentration des ressources sur les projets et activités clés</a:t>
            </a:r>
            <a:r>
              <a:rPr lang="fr-FR" sz="1800" i="0" u="none" strike="noStrike" baseline="0" dirty="0">
                <a:solidFill>
                  <a:srgbClr val="000000"/>
                </a:solidFill>
                <a:latin typeface="Calibri" panose="020F0502020204030204" pitchFamily="34" charset="0"/>
              </a:rPr>
              <a:t> </a:t>
            </a:r>
            <a:endParaRPr lang="fr-FR" sz="1800" b="0" i="0" u="none" strike="noStrike" baseline="0" dirty="0">
              <a:solidFill>
                <a:srgbClr val="000000"/>
              </a:solidFill>
              <a:latin typeface="Calibri" panose="020F0502020204030204" pitchFamily="34" charset="0"/>
            </a:endParaRPr>
          </a:p>
          <a:p>
            <a:endParaRPr lang="fr-FR" sz="1800" b="0" i="0" u="sng" strike="noStrike" baseline="0" dirty="0">
              <a:solidFill>
                <a:srgbClr val="000000"/>
              </a:solidFill>
              <a:latin typeface="Calibri" panose="020F0502020204030204" pitchFamily="34" charset="0"/>
            </a:endParaRPr>
          </a:p>
          <a:p>
            <a:r>
              <a:rPr lang="fr-FR" sz="1800" b="0" i="0" u="sng" strike="noStrike" baseline="0" dirty="0">
                <a:solidFill>
                  <a:srgbClr val="000000"/>
                </a:solidFill>
                <a:latin typeface="Calibri" panose="020F0502020204030204" pitchFamily="34" charset="0"/>
              </a:rPr>
              <a:t>Implantations géographiques </a:t>
            </a:r>
          </a:p>
          <a:p>
            <a:pPr algn="just"/>
            <a:r>
              <a:rPr lang="fr-FR" sz="1800" b="0" i="0" u="none" strike="noStrike" baseline="0" dirty="0">
                <a:solidFill>
                  <a:srgbClr val="000000"/>
                </a:solidFill>
                <a:latin typeface="Calibri" panose="020F0502020204030204" pitchFamily="34" charset="0"/>
              </a:rPr>
              <a:t>RAS, le projet n’a pas d’incidence sur les implémentations des équipes concernées</a:t>
            </a:r>
            <a:endParaRPr lang="fr-FR" dirty="0">
              <a:solidFill>
                <a:srgbClr val="000000"/>
              </a:solidFill>
              <a:latin typeface="Source Sans Pro" panose="020B0503030403020204" pitchFamily="34" charset="0"/>
            </a:endParaRPr>
          </a:p>
          <a:p>
            <a:endParaRPr lang="fr-FR" sz="1800" b="0" i="0" u="sng" strike="noStrike" baseline="0" dirty="0">
              <a:solidFill>
                <a:srgbClr val="000000"/>
              </a:solidFill>
              <a:latin typeface="Calibri" panose="020F0502020204030204" pitchFamily="34" charset="0"/>
            </a:endParaRPr>
          </a:p>
          <a:p>
            <a:r>
              <a:rPr lang="fr-FR" sz="1800" b="0" i="0" u="sng" strike="noStrike" baseline="0" dirty="0">
                <a:solidFill>
                  <a:srgbClr val="000000"/>
                </a:solidFill>
                <a:latin typeface="Calibri" panose="020F0502020204030204" pitchFamily="34" charset="0"/>
              </a:rPr>
              <a:t>Horaires de travail </a:t>
            </a:r>
          </a:p>
          <a:p>
            <a:pPr algn="just"/>
            <a:r>
              <a:rPr lang="fr-FR" sz="1800" b="0" i="0" u="none" strike="noStrike" baseline="0" dirty="0">
                <a:solidFill>
                  <a:srgbClr val="000000"/>
                </a:solidFill>
                <a:latin typeface="Calibri" panose="020F0502020204030204" pitchFamily="34" charset="0"/>
              </a:rPr>
              <a:t>RAS</a:t>
            </a:r>
            <a:endParaRPr lang="fr-FR" dirty="0"/>
          </a:p>
        </p:txBody>
      </p:sp>
      <p:pic>
        <p:nvPicPr>
          <p:cNvPr id="3" name="Image 2">
            <a:extLst>
              <a:ext uri="{FF2B5EF4-FFF2-40B4-BE49-F238E27FC236}">
                <a16:creationId xmlns:a16="http://schemas.microsoft.com/office/drawing/2014/main" id="{CEF9A759-89E6-BAB2-341A-C61E98EF473D}"/>
              </a:ext>
            </a:extLst>
          </p:cNvPr>
          <p:cNvPicPr>
            <a:picLocks noChangeAspect="1"/>
          </p:cNvPicPr>
          <p:nvPr/>
        </p:nvPicPr>
        <p:blipFill>
          <a:blip r:embed="rId4"/>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57523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8. RESG (2/3) – Impact social</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19</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sp>
        <p:nvSpPr>
          <p:cNvPr id="4" name="ZoneTexte 3">
            <a:extLst>
              <a:ext uri="{FF2B5EF4-FFF2-40B4-BE49-F238E27FC236}">
                <a16:creationId xmlns:a16="http://schemas.microsoft.com/office/drawing/2014/main" id="{5AEB79D3-4879-3D14-7E39-04E6CE3B43AF}"/>
              </a:ext>
            </a:extLst>
          </p:cNvPr>
          <p:cNvSpPr txBox="1"/>
          <p:nvPr/>
        </p:nvSpPr>
        <p:spPr>
          <a:xfrm>
            <a:off x="169168" y="1505396"/>
            <a:ext cx="8507288" cy="3139321"/>
          </a:xfrm>
          <a:prstGeom prst="rect">
            <a:avLst/>
          </a:prstGeom>
          <a:noFill/>
        </p:spPr>
        <p:txBody>
          <a:bodyPr wrap="square">
            <a:spAutoFit/>
          </a:bodyPr>
          <a:lstStyle/>
          <a:p>
            <a:r>
              <a:rPr lang="fr-FR" sz="1800" b="0" i="0" u="sng" strike="noStrike" baseline="0" dirty="0">
                <a:solidFill>
                  <a:srgbClr val="000000"/>
                </a:solidFill>
                <a:latin typeface="Calibri" panose="020F0502020204030204" pitchFamily="34" charset="0"/>
              </a:rPr>
              <a:t>Nombres de postes supprimés :</a:t>
            </a:r>
            <a:r>
              <a:rPr lang="fr-FR" sz="1800" b="0" i="0" strike="noStrike" baseline="0" dirty="0">
                <a:solidFill>
                  <a:srgbClr val="000000"/>
                </a:solidFill>
                <a:latin typeface="Calibri" panose="020F0502020204030204" pitchFamily="34" charset="0"/>
              </a:rPr>
              <a:t> </a:t>
            </a:r>
            <a:r>
              <a:rPr lang="fr-FR" sz="1800" b="1" i="0" strike="noStrike" baseline="0" dirty="0">
                <a:solidFill>
                  <a:srgbClr val="FF0000"/>
                </a:solidFill>
                <a:latin typeface="Calibri" panose="020F0502020204030204" pitchFamily="34" charset="0"/>
              </a:rPr>
              <a:t>-288</a:t>
            </a:r>
          </a:p>
          <a:p>
            <a:r>
              <a:rPr lang="fr-FR" sz="1800" b="0" i="0" u="sng" strike="noStrike" baseline="0" dirty="0">
                <a:solidFill>
                  <a:srgbClr val="000000"/>
                </a:solidFill>
                <a:latin typeface="Calibri" panose="020F0502020204030204" pitchFamily="34" charset="0"/>
              </a:rPr>
              <a:t>Nb de postes créés : </a:t>
            </a:r>
            <a:r>
              <a:rPr lang="fr-FR" sz="1800" b="1" i="0" strike="noStrike" baseline="0" dirty="0">
                <a:solidFill>
                  <a:schemeClr val="accent3"/>
                </a:solidFill>
                <a:latin typeface="Calibri" panose="020F0502020204030204" pitchFamily="34" charset="0"/>
              </a:rPr>
              <a:t>+</a:t>
            </a:r>
            <a:r>
              <a:rPr lang="fr-FR" b="1" dirty="0">
                <a:solidFill>
                  <a:schemeClr val="accent3"/>
                </a:solidFill>
                <a:latin typeface="Calibri" panose="020F0502020204030204" pitchFamily="34" charset="0"/>
              </a:rPr>
              <a:t>8</a:t>
            </a:r>
            <a:endParaRPr lang="fr-FR" sz="1800" b="1" i="0" strike="noStrike" baseline="0" dirty="0">
              <a:solidFill>
                <a:schemeClr val="accent3"/>
              </a:solidFill>
              <a:latin typeface="Calibri" panose="020F0502020204030204" pitchFamily="34" charset="0"/>
            </a:endParaRPr>
          </a:p>
          <a:p>
            <a:endParaRPr lang="fr-FR" u="sng" dirty="0">
              <a:solidFill>
                <a:srgbClr val="000000"/>
              </a:solidFill>
              <a:latin typeface="Calibri" panose="020F0502020204030204" pitchFamily="34" charset="0"/>
            </a:endParaRPr>
          </a:p>
          <a:p>
            <a:endParaRPr lang="fr-FR" sz="1800" b="0" i="0" u="sng" strike="noStrike" baseline="0" dirty="0">
              <a:solidFill>
                <a:srgbClr val="000000"/>
              </a:solidFill>
              <a:latin typeface="Calibri" panose="020F0502020204030204" pitchFamily="34" charset="0"/>
            </a:endParaRPr>
          </a:p>
          <a:p>
            <a:r>
              <a:rPr lang="fr-FR" sz="1800" b="0" i="0" u="sng" strike="noStrike" baseline="0" dirty="0">
                <a:solidFill>
                  <a:srgbClr val="000000"/>
                </a:solidFill>
                <a:latin typeface="Calibri" panose="020F0502020204030204" pitchFamily="34" charset="0"/>
              </a:rPr>
              <a:t>Emplois et accompagnement : </a:t>
            </a:r>
          </a:p>
          <a:p>
            <a:r>
              <a:rPr lang="fr-FR" sz="1800" i="0" u="none" strike="noStrike" baseline="0" dirty="0">
                <a:solidFill>
                  <a:srgbClr val="000000"/>
                </a:solidFill>
                <a:latin typeface="Calibri" panose="020F0502020204030204" pitchFamily="34" charset="0"/>
              </a:rPr>
              <a:t>-</a:t>
            </a:r>
            <a:r>
              <a:rPr lang="fr-FR" sz="1800" b="1" i="0" u="none" strike="noStrike" baseline="0" dirty="0">
                <a:solidFill>
                  <a:srgbClr val="000000"/>
                </a:solidFill>
                <a:latin typeface="Calibri" panose="020F0502020204030204" pitchFamily="34" charset="0"/>
              </a:rPr>
              <a:t>Dispositif prévu par HRCO</a:t>
            </a:r>
            <a:r>
              <a:rPr lang="fr-FR" sz="1800" b="0" i="0" u="none" strike="noStrike" baseline="0" dirty="0">
                <a:solidFill>
                  <a:srgbClr val="000000"/>
                </a:solidFill>
                <a:latin typeface="Calibri" panose="020F0502020204030204" pitchFamily="34" charset="0"/>
              </a:rPr>
              <a:t>  </a:t>
            </a:r>
          </a:p>
          <a:p>
            <a:r>
              <a:rPr lang="fr-FR" dirty="0">
                <a:solidFill>
                  <a:srgbClr val="000000"/>
                </a:solidFill>
                <a:latin typeface="Calibri" panose="020F0502020204030204" pitchFamily="34" charset="0"/>
              </a:rPr>
              <a:t>-</a:t>
            </a:r>
            <a:r>
              <a:rPr lang="fr-FR" b="1" dirty="0">
                <a:solidFill>
                  <a:srgbClr val="000000"/>
                </a:solidFill>
                <a:latin typeface="Calibri" panose="020F0502020204030204" pitchFamily="34" charset="0"/>
              </a:rPr>
              <a:t>Sessions d’information</a:t>
            </a:r>
          </a:p>
          <a:p>
            <a:r>
              <a:rPr lang="fr-FR" sz="1800" b="1" i="0" u="none" strike="noStrike" baseline="0" dirty="0">
                <a:solidFill>
                  <a:srgbClr val="000000"/>
                </a:solidFill>
                <a:latin typeface="Calibri" panose="020F0502020204030204" pitchFamily="34" charset="0"/>
              </a:rPr>
              <a:t>-Pré</a:t>
            </a:r>
            <a:r>
              <a:rPr lang="fr-FR" b="1" dirty="0">
                <a:solidFill>
                  <a:srgbClr val="000000"/>
                </a:solidFill>
                <a:latin typeface="Calibri" panose="020F0502020204030204" pitchFamily="34" charset="0"/>
              </a:rPr>
              <a:t>vention des RPS : </a:t>
            </a:r>
            <a:r>
              <a:rPr lang="fr-FR" sz="1800" b="0" i="0" u="none" strike="noStrike" baseline="0" dirty="0">
                <a:solidFill>
                  <a:srgbClr val="000000"/>
                </a:solidFill>
                <a:latin typeface="Calibri" panose="020F0502020204030204" pitchFamily="34" charset="0"/>
              </a:rPr>
              <a:t>accompagnement spécifique des équipes plus particulièrement impactées qui tiendrait compte des enjeux et des besoins exprimés par les collaborateurs et les managers </a:t>
            </a:r>
          </a:p>
          <a:p>
            <a:endParaRPr lang="fr-FR" sz="1800" b="1" dirty="0">
              <a:solidFill>
                <a:srgbClr val="000000"/>
              </a:solidFill>
              <a:latin typeface="Calibri" panose="020F0502020204030204" pitchFamily="34" charset="0"/>
            </a:endParaRPr>
          </a:p>
        </p:txBody>
      </p:sp>
      <p:pic>
        <p:nvPicPr>
          <p:cNvPr id="3" name="Image 2">
            <a:extLst>
              <a:ext uri="{FF2B5EF4-FFF2-40B4-BE49-F238E27FC236}">
                <a16:creationId xmlns:a16="http://schemas.microsoft.com/office/drawing/2014/main" id="{B24E0AF0-400B-228A-5CD1-4A219ABFD164}"/>
              </a:ext>
            </a:extLst>
          </p:cNvPr>
          <p:cNvPicPr>
            <a:picLocks noChangeAspect="1"/>
          </p:cNvPicPr>
          <p:nvPr/>
        </p:nvPicPr>
        <p:blipFill>
          <a:blip r:embed="rId4"/>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3759593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b="1" dirty="0">
                <a:latin typeface="Arial" pitchFamily="34" charset="0"/>
                <a:cs typeface="Arial" pitchFamily="34" charset="0"/>
              </a:rPr>
              <a:t>Sommaire</a:t>
            </a:r>
          </a:p>
        </p:txBody>
      </p:sp>
      <p:sp>
        <p:nvSpPr>
          <p:cNvPr id="5" name="Espace réservé du pied de page 4"/>
          <p:cNvSpPr>
            <a:spLocks noGrp="1"/>
          </p:cNvSpPr>
          <p:nvPr>
            <p:ph type="ftr" sz="quarter" idx="11"/>
          </p:nvPr>
        </p:nvSpPr>
        <p:spPr>
          <a:xfrm>
            <a:off x="3236032" y="6356350"/>
            <a:ext cx="2671936" cy="365125"/>
          </a:xfrm>
        </p:spPr>
        <p:txBody>
          <a:bodyPr/>
          <a:lstStyle/>
          <a:p>
            <a:r>
              <a:rPr lang="fr-FR" dirty="0"/>
              <a:t>Prendre RDV : </a:t>
            </a:r>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2</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sp>
        <p:nvSpPr>
          <p:cNvPr id="53" name="ZoneTexte 52"/>
          <p:cNvSpPr txBox="1"/>
          <p:nvPr/>
        </p:nvSpPr>
        <p:spPr>
          <a:xfrm>
            <a:off x="642910" y="1571612"/>
            <a:ext cx="7286676" cy="3416320"/>
          </a:xfrm>
          <a:prstGeom prst="rect">
            <a:avLst/>
          </a:prstGeom>
          <a:noFill/>
        </p:spPr>
        <p:txBody>
          <a:bodyPr wrap="square" rtlCol="0">
            <a:spAutoFit/>
          </a:bodyPr>
          <a:lstStyle/>
          <a:p>
            <a:pPr marL="342900" indent="-342900">
              <a:buFont typeface="+mj-lt"/>
              <a:buAutoNum type="arabicPeriod"/>
            </a:pPr>
            <a:r>
              <a:rPr lang="fr-FR" dirty="0"/>
              <a:t>Process et Planning de la Consultation des IRP</a:t>
            </a:r>
          </a:p>
          <a:p>
            <a:pPr marL="342900" indent="-342900">
              <a:buFont typeface="+mj-lt"/>
              <a:buAutoNum type="arabicPeriod"/>
            </a:pPr>
            <a:r>
              <a:rPr lang="fr-FR" sz="1800" dirty="0">
                <a:effectLst/>
                <a:latin typeface="Calibri" panose="020F0502020204030204" pitchFamily="34" charset="0"/>
                <a:ea typeface="Calibri" panose="020F0502020204030204" pitchFamily="34" charset="0"/>
                <a:cs typeface="Times New Roman" panose="02020603050405020304" pitchFamily="18" charset="0"/>
              </a:rPr>
              <a:t>Contexte et motivations macros du Plan 2024</a:t>
            </a:r>
            <a:endParaRPr lang="fr-FR" dirty="0"/>
          </a:p>
          <a:p>
            <a:pPr marL="342900" indent="-342900">
              <a:buFont typeface="+mj-lt"/>
              <a:buAutoNum type="arabicPeriod"/>
            </a:pPr>
            <a:r>
              <a:rPr lang="fr-FR" dirty="0"/>
              <a:t>Chiffres clés du Plan 2024</a:t>
            </a:r>
          </a:p>
          <a:p>
            <a:pPr marL="342900" indent="-342900">
              <a:buFont typeface="+mj-lt"/>
              <a:buAutoNum type="arabicPeriod"/>
            </a:pPr>
            <a:r>
              <a:rPr lang="fr-FR" dirty="0"/>
              <a:t>GBSU</a:t>
            </a:r>
          </a:p>
          <a:p>
            <a:pPr marL="342900" indent="-342900">
              <a:buFont typeface="+mj-lt"/>
              <a:buAutoNum type="arabicPeriod"/>
            </a:pPr>
            <a:r>
              <a:rPr lang="fr-FR" dirty="0"/>
              <a:t>GLBA</a:t>
            </a:r>
          </a:p>
          <a:p>
            <a:pPr marL="342900" indent="-342900">
              <a:buFont typeface="+mj-lt"/>
              <a:buAutoNum type="arabicPeriod"/>
            </a:pPr>
            <a:r>
              <a:rPr lang="fr-FR" dirty="0"/>
              <a:t>DFIN</a:t>
            </a:r>
          </a:p>
          <a:p>
            <a:pPr marL="342900" indent="-342900">
              <a:buFont typeface="+mj-lt"/>
              <a:buAutoNum type="arabicPeriod"/>
            </a:pPr>
            <a:r>
              <a:rPr lang="fr-FR" dirty="0"/>
              <a:t>HRCO</a:t>
            </a:r>
          </a:p>
          <a:p>
            <a:pPr marL="342900" indent="-342900">
              <a:buFont typeface="+mj-lt"/>
              <a:buAutoNum type="arabicPeriod"/>
            </a:pPr>
            <a:r>
              <a:rPr lang="fr-FR" dirty="0"/>
              <a:t>RESG</a:t>
            </a:r>
          </a:p>
          <a:p>
            <a:pPr marL="342900" indent="-342900">
              <a:buFont typeface="+mj-lt"/>
              <a:buAutoNum type="arabicPeriod"/>
            </a:pPr>
            <a:r>
              <a:rPr lang="fr-FR" dirty="0"/>
              <a:t>AFMO-EURO</a:t>
            </a:r>
          </a:p>
          <a:p>
            <a:pPr marL="342900" indent="-342900">
              <a:buFont typeface="+mj-lt"/>
              <a:buAutoNum type="arabicPeriod"/>
            </a:pPr>
            <a:r>
              <a:rPr lang="fr-FR" dirty="0"/>
              <a:t>SGRF</a:t>
            </a:r>
          </a:p>
          <a:p>
            <a:pPr marL="342900" indent="-342900">
              <a:buFont typeface="+mj-lt"/>
              <a:buAutoNum type="arabicPeriod"/>
            </a:pPr>
            <a:endParaRPr lang="fr-FR" dirty="0"/>
          </a:p>
          <a:p>
            <a:pPr marL="342900" indent="-342900">
              <a:buFont typeface="+mj-lt"/>
              <a:buAutoNum type="arabicPeriod"/>
            </a:pPr>
            <a:endParaRPr lang="fr-FR" dirty="0"/>
          </a:p>
        </p:txBody>
      </p:sp>
      <p:pic>
        <p:nvPicPr>
          <p:cNvPr id="13" name="Image 12">
            <a:extLst>
              <a:ext uri="{FF2B5EF4-FFF2-40B4-BE49-F238E27FC236}">
                <a16:creationId xmlns:a16="http://schemas.microsoft.com/office/drawing/2014/main" id="{4327B2DF-3EC3-07E6-CCEF-C65790A3D46D}"/>
              </a:ext>
            </a:extLst>
          </p:cNvPr>
          <p:cNvPicPr>
            <a:picLocks noChangeAspect="1"/>
          </p:cNvPicPr>
          <p:nvPr/>
        </p:nvPicPr>
        <p:blipFill>
          <a:blip r:embed="rId4"/>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1984076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8. RESG (3/3) – Chiffres clés</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20</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pic>
        <p:nvPicPr>
          <p:cNvPr id="13" name="Image 12">
            <a:extLst>
              <a:ext uri="{FF2B5EF4-FFF2-40B4-BE49-F238E27FC236}">
                <a16:creationId xmlns:a16="http://schemas.microsoft.com/office/drawing/2014/main" id="{A67BF6D5-3AB8-38FD-35B2-F1A952A9C71E}"/>
              </a:ext>
            </a:extLst>
          </p:cNvPr>
          <p:cNvPicPr>
            <a:picLocks noChangeAspect="1"/>
          </p:cNvPicPr>
          <p:nvPr/>
        </p:nvPicPr>
        <p:blipFill>
          <a:blip r:embed="rId4"/>
          <a:stretch>
            <a:fillRect/>
          </a:stretch>
        </p:blipFill>
        <p:spPr>
          <a:xfrm>
            <a:off x="109872" y="1274530"/>
            <a:ext cx="4462128" cy="4716957"/>
          </a:xfrm>
          <a:prstGeom prst="rect">
            <a:avLst/>
          </a:prstGeom>
        </p:spPr>
      </p:pic>
      <p:pic>
        <p:nvPicPr>
          <p:cNvPr id="15" name="Image 14">
            <a:extLst>
              <a:ext uri="{FF2B5EF4-FFF2-40B4-BE49-F238E27FC236}">
                <a16:creationId xmlns:a16="http://schemas.microsoft.com/office/drawing/2014/main" id="{C41C0A8B-6368-6C1E-9941-8D095F4ABC6B}"/>
              </a:ext>
            </a:extLst>
          </p:cNvPr>
          <p:cNvPicPr>
            <a:picLocks noChangeAspect="1"/>
          </p:cNvPicPr>
          <p:nvPr/>
        </p:nvPicPr>
        <p:blipFill>
          <a:blip r:embed="rId5"/>
          <a:stretch>
            <a:fillRect/>
          </a:stretch>
        </p:blipFill>
        <p:spPr>
          <a:xfrm>
            <a:off x="5220072" y="4221088"/>
            <a:ext cx="3125471" cy="1556197"/>
          </a:xfrm>
          <a:prstGeom prst="rect">
            <a:avLst/>
          </a:prstGeom>
        </p:spPr>
      </p:pic>
      <p:pic>
        <p:nvPicPr>
          <p:cNvPr id="17" name="Image 16">
            <a:extLst>
              <a:ext uri="{FF2B5EF4-FFF2-40B4-BE49-F238E27FC236}">
                <a16:creationId xmlns:a16="http://schemas.microsoft.com/office/drawing/2014/main" id="{266011F2-08C3-4107-5AEB-4C8B09F99514}"/>
              </a:ext>
            </a:extLst>
          </p:cNvPr>
          <p:cNvPicPr>
            <a:picLocks noChangeAspect="1"/>
          </p:cNvPicPr>
          <p:nvPr/>
        </p:nvPicPr>
        <p:blipFill>
          <a:blip r:embed="rId6"/>
          <a:stretch>
            <a:fillRect/>
          </a:stretch>
        </p:blipFill>
        <p:spPr>
          <a:xfrm>
            <a:off x="7164288" y="136525"/>
            <a:ext cx="1654907" cy="1450662"/>
          </a:xfrm>
          <a:prstGeom prst="rect">
            <a:avLst/>
          </a:prstGeom>
        </p:spPr>
      </p:pic>
      <p:pic>
        <p:nvPicPr>
          <p:cNvPr id="19" name="Image 18">
            <a:extLst>
              <a:ext uri="{FF2B5EF4-FFF2-40B4-BE49-F238E27FC236}">
                <a16:creationId xmlns:a16="http://schemas.microsoft.com/office/drawing/2014/main" id="{0E463D61-BBF8-9388-00B9-584F6EFB721A}"/>
              </a:ext>
            </a:extLst>
          </p:cNvPr>
          <p:cNvPicPr>
            <a:picLocks noChangeAspect="1"/>
          </p:cNvPicPr>
          <p:nvPr/>
        </p:nvPicPr>
        <p:blipFill>
          <a:blip r:embed="rId7"/>
          <a:stretch>
            <a:fillRect/>
          </a:stretch>
        </p:blipFill>
        <p:spPr>
          <a:xfrm>
            <a:off x="5088267" y="1896429"/>
            <a:ext cx="3604245" cy="1734118"/>
          </a:xfrm>
          <a:prstGeom prst="rect">
            <a:avLst/>
          </a:prstGeom>
        </p:spPr>
      </p:pic>
      <p:pic>
        <p:nvPicPr>
          <p:cNvPr id="3" name="Image 2">
            <a:extLst>
              <a:ext uri="{FF2B5EF4-FFF2-40B4-BE49-F238E27FC236}">
                <a16:creationId xmlns:a16="http://schemas.microsoft.com/office/drawing/2014/main" id="{0146E641-9BFD-1743-B65A-519214510C24}"/>
              </a:ext>
            </a:extLst>
          </p:cNvPr>
          <p:cNvPicPr>
            <a:picLocks noChangeAspect="1"/>
          </p:cNvPicPr>
          <p:nvPr/>
        </p:nvPicPr>
        <p:blipFill>
          <a:blip r:embed="rId8"/>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2915859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fontScale="90000"/>
          </a:bodyPr>
          <a:lstStyle/>
          <a:p>
            <a:pPr algn="l"/>
            <a:r>
              <a:rPr lang="fr-FR" sz="3600" b="1" dirty="0">
                <a:latin typeface="Arial" pitchFamily="34" charset="0"/>
                <a:cs typeface="Arial" pitchFamily="34" charset="0"/>
              </a:rPr>
              <a:t>9. AFMO-EURO (1/3) – Contexte/motivation</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21</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sp>
        <p:nvSpPr>
          <p:cNvPr id="6" name="ZoneTexte 5">
            <a:extLst>
              <a:ext uri="{FF2B5EF4-FFF2-40B4-BE49-F238E27FC236}">
                <a16:creationId xmlns:a16="http://schemas.microsoft.com/office/drawing/2014/main" id="{50DF1C81-84C8-A695-2AF3-A93856C9DC1D}"/>
              </a:ext>
            </a:extLst>
          </p:cNvPr>
          <p:cNvSpPr txBox="1"/>
          <p:nvPr/>
        </p:nvSpPr>
        <p:spPr>
          <a:xfrm>
            <a:off x="73999" y="1298561"/>
            <a:ext cx="8856984" cy="4247317"/>
          </a:xfrm>
          <a:prstGeom prst="rect">
            <a:avLst/>
          </a:prstGeom>
          <a:noFill/>
        </p:spPr>
        <p:txBody>
          <a:bodyPr wrap="square">
            <a:spAutoFit/>
          </a:bodyPr>
          <a:lstStyle/>
          <a:p>
            <a:r>
              <a:rPr lang="fr-FR" sz="1800" b="0" i="0" u="none" strike="noStrike" baseline="0" dirty="0">
                <a:solidFill>
                  <a:srgbClr val="000000"/>
                </a:solidFill>
                <a:latin typeface="Calibri" panose="020F0502020204030204" pitchFamily="34" charset="0"/>
              </a:rPr>
              <a:t>Le présent projet permettrait de répondre à : </a:t>
            </a:r>
          </a:p>
          <a:p>
            <a:pPr algn="l"/>
            <a:r>
              <a:rPr lang="fr-FR" sz="1800" b="0" i="0" u="none" strike="noStrike" baseline="0" dirty="0">
                <a:solidFill>
                  <a:srgbClr val="000000"/>
                </a:solidFill>
                <a:latin typeface="Calibri" panose="020F0502020204030204" pitchFamily="34" charset="0"/>
              </a:rPr>
              <a:t>- </a:t>
            </a:r>
            <a:r>
              <a:rPr lang="fr-FR" sz="1800" b="1" i="0" u="none" strike="noStrike" baseline="0" dirty="0">
                <a:solidFill>
                  <a:srgbClr val="000000"/>
                </a:solidFill>
                <a:latin typeface="Calibri" panose="020F0502020204030204" pitchFamily="34" charset="0"/>
              </a:rPr>
              <a:t>Allouer les ressources et investissements sur des marchés attractifs </a:t>
            </a:r>
            <a:r>
              <a:rPr lang="fr-FR" sz="1800" b="0" i="0" u="none" strike="noStrike" baseline="0" dirty="0">
                <a:solidFill>
                  <a:srgbClr val="000000"/>
                </a:solidFill>
                <a:latin typeface="Calibri" panose="020F0502020204030204" pitchFamily="34" charset="0"/>
              </a:rPr>
              <a:t>en s’appuyant sur des entités disposant d’une taille critique, capables de génére</a:t>
            </a:r>
            <a:r>
              <a:rPr lang="fr-FR" dirty="0">
                <a:solidFill>
                  <a:srgbClr val="000000"/>
                </a:solidFill>
                <a:latin typeface="Calibri" panose="020F0502020204030204" pitchFamily="34" charset="0"/>
              </a:rPr>
              <a:t>r une profitabilité</a:t>
            </a:r>
            <a:endParaRPr lang="fr-FR" sz="1800" b="0" i="0" u="none" strike="noStrike" baseline="0" dirty="0">
              <a:solidFill>
                <a:srgbClr val="000000"/>
              </a:solidFill>
              <a:latin typeface="Calibri" panose="020F0502020204030204" pitchFamily="34" charset="0"/>
            </a:endParaRPr>
          </a:p>
          <a:p>
            <a:pPr algn="l"/>
            <a:r>
              <a:rPr lang="fr-FR" sz="1800" i="0" u="none" strike="noStrike" baseline="0" dirty="0">
                <a:solidFill>
                  <a:srgbClr val="000000"/>
                </a:solidFill>
                <a:latin typeface="Calibri" panose="020F0502020204030204" pitchFamily="34" charset="0"/>
              </a:rPr>
              <a:t>- AFMO-EURO ayant gagné en maturité et en autonomie dans la gestion de leurs activités et de leurs risques, </a:t>
            </a:r>
            <a:r>
              <a:rPr lang="fr-FR" sz="1800" b="1" i="0" u="none" strike="noStrike" baseline="0" dirty="0">
                <a:solidFill>
                  <a:srgbClr val="000000"/>
                </a:solidFill>
                <a:latin typeface="Calibri" panose="020F0502020204030204" pitchFamily="34" charset="0"/>
              </a:rPr>
              <a:t>un allégement dans le besoin de supervision et d’accompagnement des équipes centrales peut être enclenché</a:t>
            </a:r>
          </a:p>
          <a:p>
            <a:pPr algn="l"/>
            <a:r>
              <a:rPr lang="fr-FR" sz="1800" i="0" u="none" strike="noStrike" baseline="0" dirty="0">
                <a:solidFill>
                  <a:srgbClr val="000000"/>
                </a:solidFill>
                <a:latin typeface="Calibri" panose="020F0502020204030204" pitchFamily="34" charset="0"/>
              </a:rPr>
              <a:t>-</a:t>
            </a:r>
            <a:r>
              <a:rPr lang="fr-FR" sz="1800" b="1" i="0" u="none" strike="noStrike" baseline="0" dirty="0">
                <a:solidFill>
                  <a:srgbClr val="000000"/>
                </a:solidFill>
                <a:latin typeface="Calibri" panose="020F0502020204030204" pitchFamily="34" charset="0"/>
              </a:rPr>
              <a:t>Développement des synergies au travers de la simplification du modèle opérationnel </a:t>
            </a:r>
            <a:r>
              <a:rPr lang="fr-FR" sz="1800" i="0" u="none" strike="noStrike" baseline="0" dirty="0">
                <a:solidFill>
                  <a:srgbClr val="000000"/>
                </a:solidFill>
                <a:latin typeface="Calibri" panose="020F0502020204030204" pitchFamily="34" charset="0"/>
              </a:rPr>
              <a:t>et de la collaboration inter-</a:t>
            </a:r>
            <a:r>
              <a:rPr lang="fr-FR" sz="1800" i="0" u="none" strike="noStrike" baseline="0" dirty="0" err="1">
                <a:solidFill>
                  <a:srgbClr val="000000"/>
                </a:solidFill>
                <a:latin typeface="Calibri" panose="020F0502020204030204" pitchFamily="34" charset="0"/>
              </a:rPr>
              <a:t>BUs</a:t>
            </a:r>
            <a:endParaRPr lang="fr-FR" sz="1800" i="0" u="none" strike="noStrike" baseline="0" dirty="0">
              <a:solidFill>
                <a:srgbClr val="000000"/>
              </a:solidFill>
              <a:latin typeface="Calibri" panose="020F0502020204030204" pitchFamily="34" charset="0"/>
            </a:endParaRPr>
          </a:p>
          <a:p>
            <a:pPr algn="l"/>
            <a:endParaRPr lang="fr-FR" sz="1800" i="0" u="none" strike="noStrike" baseline="0" dirty="0">
              <a:solidFill>
                <a:srgbClr val="000000"/>
              </a:solidFill>
              <a:latin typeface="Calibri" panose="020F0502020204030204" pitchFamily="34" charset="0"/>
            </a:endParaRPr>
          </a:p>
          <a:p>
            <a:r>
              <a:rPr lang="fr-FR" sz="1800" b="0" i="0" u="sng" strike="noStrike" baseline="0" dirty="0">
                <a:solidFill>
                  <a:srgbClr val="000000"/>
                </a:solidFill>
                <a:latin typeface="Calibri" panose="020F0502020204030204" pitchFamily="34" charset="0"/>
              </a:rPr>
              <a:t>Implantations géographiques </a:t>
            </a:r>
          </a:p>
          <a:p>
            <a:pPr algn="just"/>
            <a:r>
              <a:rPr lang="fr-FR" sz="1800" b="0" i="0" u="none" strike="noStrike" baseline="0" dirty="0">
                <a:solidFill>
                  <a:srgbClr val="000000"/>
                </a:solidFill>
                <a:latin typeface="Calibri" panose="020F0502020204030204" pitchFamily="34" charset="0"/>
              </a:rPr>
              <a:t>RAS, l’activité reste à la Défense</a:t>
            </a:r>
          </a:p>
          <a:p>
            <a:pPr algn="just"/>
            <a:endParaRPr lang="fr-FR" dirty="0">
              <a:solidFill>
                <a:srgbClr val="000000"/>
              </a:solidFill>
              <a:latin typeface="Source Sans Pro" panose="020B0503030403020204" pitchFamily="34" charset="0"/>
            </a:endParaRPr>
          </a:p>
          <a:p>
            <a:r>
              <a:rPr lang="fr-FR" sz="1800" b="0" i="0" u="sng" strike="noStrike" baseline="0" dirty="0">
                <a:solidFill>
                  <a:srgbClr val="000000"/>
                </a:solidFill>
                <a:latin typeface="Calibri" panose="020F0502020204030204" pitchFamily="34" charset="0"/>
              </a:rPr>
              <a:t>Horaires de travail </a:t>
            </a:r>
          </a:p>
          <a:p>
            <a:pPr algn="just"/>
            <a:r>
              <a:rPr lang="fr-FR" sz="1800" b="0" i="0" u="none" strike="noStrike" baseline="0" dirty="0">
                <a:solidFill>
                  <a:srgbClr val="000000"/>
                </a:solidFill>
                <a:latin typeface="Calibri" panose="020F0502020204030204" pitchFamily="34" charset="0"/>
              </a:rPr>
              <a:t>RAS</a:t>
            </a:r>
            <a:endParaRPr lang="fr-FR" dirty="0"/>
          </a:p>
          <a:p>
            <a:endParaRPr lang="fr-FR" sz="1800" b="0" i="0" u="sng" strike="noStrike" baseline="0" dirty="0">
              <a:solidFill>
                <a:srgbClr val="000000"/>
              </a:solidFill>
              <a:latin typeface="Calibri" panose="020F0502020204030204" pitchFamily="34" charset="0"/>
            </a:endParaRPr>
          </a:p>
        </p:txBody>
      </p:sp>
      <p:pic>
        <p:nvPicPr>
          <p:cNvPr id="3" name="Image 2">
            <a:extLst>
              <a:ext uri="{FF2B5EF4-FFF2-40B4-BE49-F238E27FC236}">
                <a16:creationId xmlns:a16="http://schemas.microsoft.com/office/drawing/2014/main" id="{BA8E49AC-85DB-14D3-BEA2-664811E17537}"/>
              </a:ext>
            </a:extLst>
          </p:cNvPr>
          <p:cNvPicPr>
            <a:picLocks noChangeAspect="1"/>
          </p:cNvPicPr>
          <p:nvPr/>
        </p:nvPicPr>
        <p:blipFill>
          <a:blip r:embed="rId4"/>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2421122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9. AFMO-EURO (2/3) – Impact social</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22</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sp>
        <p:nvSpPr>
          <p:cNvPr id="4" name="ZoneTexte 3">
            <a:extLst>
              <a:ext uri="{FF2B5EF4-FFF2-40B4-BE49-F238E27FC236}">
                <a16:creationId xmlns:a16="http://schemas.microsoft.com/office/drawing/2014/main" id="{5AEB79D3-4879-3D14-7E39-04E6CE3B43AF}"/>
              </a:ext>
            </a:extLst>
          </p:cNvPr>
          <p:cNvSpPr txBox="1"/>
          <p:nvPr/>
        </p:nvSpPr>
        <p:spPr>
          <a:xfrm>
            <a:off x="169168" y="1505396"/>
            <a:ext cx="8507288" cy="4524315"/>
          </a:xfrm>
          <a:prstGeom prst="rect">
            <a:avLst/>
          </a:prstGeom>
          <a:noFill/>
        </p:spPr>
        <p:txBody>
          <a:bodyPr wrap="square">
            <a:spAutoFit/>
          </a:bodyPr>
          <a:lstStyle/>
          <a:p>
            <a:r>
              <a:rPr lang="fr-FR" sz="1800" b="0" i="0" u="sng" strike="noStrike" baseline="0" dirty="0">
                <a:solidFill>
                  <a:srgbClr val="000000"/>
                </a:solidFill>
                <a:latin typeface="Calibri" panose="020F0502020204030204" pitchFamily="34" charset="0"/>
              </a:rPr>
              <a:t>Nombres de postes supprimés :</a:t>
            </a:r>
            <a:r>
              <a:rPr lang="fr-FR" sz="1800" b="0" i="0" strike="noStrike" baseline="0" dirty="0">
                <a:solidFill>
                  <a:srgbClr val="000000"/>
                </a:solidFill>
                <a:latin typeface="Calibri" panose="020F0502020204030204" pitchFamily="34" charset="0"/>
              </a:rPr>
              <a:t> </a:t>
            </a:r>
            <a:r>
              <a:rPr lang="fr-FR" sz="1800" b="1" i="0" strike="noStrike" baseline="0" dirty="0">
                <a:solidFill>
                  <a:srgbClr val="FF0000"/>
                </a:solidFill>
                <a:latin typeface="Calibri" panose="020F0502020204030204" pitchFamily="34" charset="0"/>
              </a:rPr>
              <a:t>-73</a:t>
            </a:r>
          </a:p>
          <a:p>
            <a:r>
              <a:rPr lang="fr-FR" sz="1800" b="0" i="0" u="sng" strike="noStrike" baseline="0" dirty="0">
                <a:solidFill>
                  <a:srgbClr val="000000"/>
                </a:solidFill>
                <a:latin typeface="Calibri" panose="020F0502020204030204" pitchFamily="34" charset="0"/>
              </a:rPr>
              <a:t>Nb de postes créés : </a:t>
            </a:r>
            <a:r>
              <a:rPr lang="fr-FR" sz="1800" b="1" i="0" strike="noStrike" baseline="0" dirty="0">
                <a:solidFill>
                  <a:schemeClr val="accent3"/>
                </a:solidFill>
                <a:latin typeface="Calibri" panose="020F0502020204030204" pitchFamily="34" charset="0"/>
              </a:rPr>
              <a:t>+17</a:t>
            </a:r>
          </a:p>
          <a:p>
            <a:endParaRPr lang="fr-FR" u="sng" dirty="0">
              <a:solidFill>
                <a:srgbClr val="000000"/>
              </a:solidFill>
              <a:latin typeface="Calibri" panose="020F0502020204030204" pitchFamily="34" charset="0"/>
            </a:endParaRPr>
          </a:p>
          <a:p>
            <a:endParaRPr lang="fr-FR" sz="1800" b="0" i="0" u="sng" strike="noStrike" baseline="0" dirty="0">
              <a:solidFill>
                <a:srgbClr val="000000"/>
              </a:solidFill>
              <a:latin typeface="Calibri" panose="020F0502020204030204" pitchFamily="34" charset="0"/>
            </a:endParaRPr>
          </a:p>
          <a:p>
            <a:r>
              <a:rPr lang="fr-FR" sz="1800" b="0" i="0" u="sng" strike="noStrike" baseline="0" dirty="0">
                <a:solidFill>
                  <a:srgbClr val="000000"/>
                </a:solidFill>
                <a:latin typeface="Calibri" panose="020F0502020204030204" pitchFamily="34" charset="0"/>
              </a:rPr>
              <a:t>Emplois et accompagnement : </a:t>
            </a:r>
          </a:p>
          <a:p>
            <a:r>
              <a:rPr lang="fr-FR" sz="1800" i="0" u="none" strike="noStrike" baseline="0" dirty="0">
                <a:solidFill>
                  <a:srgbClr val="000000"/>
                </a:solidFill>
                <a:latin typeface="Calibri" panose="020F0502020204030204" pitchFamily="34" charset="0"/>
              </a:rPr>
              <a:t>-</a:t>
            </a:r>
            <a:r>
              <a:rPr lang="fr-FR" b="1" dirty="0">
                <a:solidFill>
                  <a:srgbClr val="000000"/>
                </a:solidFill>
                <a:latin typeface="Calibri" panose="020F0502020204030204" pitchFamily="34" charset="0"/>
              </a:rPr>
              <a:t>Accompagnement Métier du changement: </a:t>
            </a:r>
            <a:r>
              <a:rPr lang="fr-FR" sz="1800" b="0" i="0" u="none" strike="noStrike" baseline="0" dirty="0">
                <a:solidFill>
                  <a:srgbClr val="000000"/>
                </a:solidFill>
                <a:latin typeface="Calibri" panose="020F0502020204030204" pitchFamily="34" charset="0"/>
              </a:rPr>
              <a:t>Un accompagnement serait mis en place pour affiner avec l’aide des collaborateurs, l’organisation et le fonctionnement à la cible.  </a:t>
            </a:r>
          </a:p>
          <a:p>
            <a:r>
              <a:rPr lang="fr-FR" dirty="0">
                <a:solidFill>
                  <a:srgbClr val="000000"/>
                </a:solidFill>
                <a:latin typeface="Calibri" panose="020F0502020204030204" pitchFamily="34" charset="0"/>
              </a:rPr>
              <a:t>-</a:t>
            </a:r>
            <a:r>
              <a:rPr lang="fr-FR" sz="1800" b="1" i="0" u="none" strike="noStrike" baseline="0" dirty="0">
                <a:solidFill>
                  <a:srgbClr val="000000"/>
                </a:solidFill>
                <a:latin typeface="Calibri" panose="020F0502020204030204" pitchFamily="34" charset="0"/>
              </a:rPr>
              <a:t>Accompagnement RH des collaborateurs concernés par le projet : </a:t>
            </a:r>
            <a:r>
              <a:rPr lang="fr-FR" sz="1800" b="0" i="0" u="none" strike="noStrike" baseline="0" dirty="0">
                <a:solidFill>
                  <a:srgbClr val="000000"/>
                </a:solidFill>
                <a:latin typeface="Calibri" panose="020F0502020204030204" pitchFamily="34" charset="0"/>
              </a:rPr>
              <a:t>Pour les managers, des groupes d’échange entre pairs seraient organisés pour animer le collectif, permettre aux managers d’appréhender les changements et les aider à accompagner les collaborateurs. Des entretiens individuels seraient proposés pour chaque collaborateur avec les gestionnaires RH, en priorité ceux dont le poste est supprimé. En complément de l’offre Groupe, en cas de besoins complémentaires identifiés, des ateliers collectifs ou individuels seraient proposés pour accompagner les collaborateurs souhaitant chercher un nouveau poste dans le cadre du reclassement interne </a:t>
            </a:r>
          </a:p>
          <a:p>
            <a:endParaRPr lang="fr-FR" sz="1800" b="1" dirty="0">
              <a:solidFill>
                <a:srgbClr val="000000"/>
              </a:solidFill>
              <a:latin typeface="Calibri" panose="020F0502020204030204" pitchFamily="34" charset="0"/>
            </a:endParaRPr>
          </a:p>
        </p:txBody>
      </p:sp>
      <p:pic>
        <p:nvPicPr>
          <p:cNvPr id="3" name="Image 2">
            <a:extLst>
              <a:ext uri="{FF2B5EF4-FFF2-40B4-BE49-F238E27FC236}">
                <a16:creationId xmlns:a16="http://schemas.microsoft.com/office/drawing/2014/main" id="{D76F4DBA-2978-A019-3C1E-589E0C50F58A}"/>
              </a:ext>
            </a:extLst>
          </p:cNvPr>
          <p:cNvPicPr>
            <a:picLocks noChangeAspect="1"/>
          </p:cNvPicPr>
          <p:nvPr/>
        </p:nvPicPr>
        <p:blipFill>
          <a:blip r:embed="rId4"/>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1853363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9. AFMO-EURO (3/3) – Chiffres clés</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23</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pic>
        <p:nvPicPr>
          <p:cNvPr id="6" name="Image 5">
            <a:extLst>
              <a:ext uri="{FF2B5EF4-FFF2-40B4-BE49-F238E27FC236}">
                <a16:creationId xmlns:a16="http://schemas.microsoft.com/office/drawing/2014/main" id="{A6CA7C5B-914C-5165-7905-2AEDA9E92FB4}"/>
              </a:ext>
            </a:extLst>
          </p:cNvPr>
          <p:cNvPicPr>
            <a:picLocks noChangeAspect="1"/>
          </p:cNvPicPr>
          <p:nvPr/>
        </p:nvPicPr>
        <p:blipFill>
          <a:blip r:embed="rId4"/>
          <a:stretch>
            <a:fillRect/>
          </a:stretch>
        </p:blipFill>
        <p:spPr>
          <a:xfrm>
            <a:off x="73999" y="1358257"/>
            <a:ext cx="4209969" cy="4616001"/>
          </a:xfrm>
          <a:prstGeom prst="rect">
            <a:avLst/>
          </a:prstGeom>
        </p:spPr>
      </p:pic>
      <p:pic>
        <p:nvPicPr>
          <p:cNvPr id="11" name="Image 10">
            <a:extLst>
              <a:ext uri="{FF2B5EF4-FFF2-40B4-BE49-F238E27FC236}">
                <a16:creationId xmlns:a16="http://schemas.microsoft.com/office/drawing/2014/main" id="{F079ACFE-8AAC-047A-92F0-B771E981CD4F}"/>
              </a:ext>
            </a:extLst>
          </p:cNvPr>
          <p:cNvPicPr>
            <a:picLocks noChangeAspect="1"/>
          </p:cNvPicPr>
          <p:nvPr/>
        </p:nvPicPr>
        <p:blipFill>
          <a:blip r:embed="rId5"/>
          <a:stretch>
            <a:fillRect/>
          </a:stretch>
        </p:blipFill>
        <p:spPr>
          <a:xfrm>
            <a:off x="4932040" y="4206038"/>
            <a:ext cx="3452813" cy="1690688"/>
          </a:xfrm>
          <a:prstGeom prst="rect">
            <a:avLst/>
          </a:prstGeom>
        </p:spPr>
      </p:pic>
      <p:pic>
        <p:nvPicPr>
          <p:cNvPr id="13" name="Image 12">
            <a:extLst>
              <a:ext uri="{FF2B5EF4-FFF2-40B4-BE49-F238E27FC236}">
                <a16:creationId xmlns:a16="http://schemas.microsoft.com/office/drawing/2014/main" id="{60398C94-1409-B6BD-D5A5-1AFC0C18ADDF}"/>
              </a:ext>
            </a:extLst>
          </p:cNvPr>
          <p:cNvPicPr>
            <a:picLocks noChangeAspect="1"/>
          </p:cNvPicPr>
          <p:nvPr/>
        </p:nvPicPr>
        <p:blipFill>
          <a:blip r:embed="rId6"/>
          <a:stretch>
            <a:fillRect/>
          </a:stretch>
        </p:blipFill>
        <p:spPr>
          <a:xfrm>
            <a:off x="8027368" y="214222"/>
            <a:ext cx="1017072" cy="910522"/>
          </a:xfrm>
          <a:prstGeom prst="rect">
            <a:avLst/>
          </a:prstGeom>
        </p:spPr>
      </p:pic>
      <p:pic>
        <p:nvPicPr>
          <p:cNvPr id="15" name="Image 14">
            <a:extLst>
              <a:ext uri="{FF2B5EF4-FFF2-40B4-BE49-F238E27FC236}">
                <a16:creationId xmlns:a16="http://schemas.microsoft.com/office/drawing/2014/main" id="{36FFEAF1-955A-365D-6116-CAF3927C324B}"/>
              </a:ext>
            </a:extLst>
          </p:cNvPr>
          <p:cNvPicPr>
            <a:picLocks noChangeAspect="1"/>
          </p:cNvPicPr>
          <p:nvPr/>
        </p:nvPicPr>
        <p:blipFill>
          <a:blip r:embed="rId7"/>
          <a:stretch>
            <a:fillRect/>
          </a:stretch>
        </p:blipFill>
        <p:spPr>
          <a:xfrm>
            <a:off x="5216093" y="1853337"/>
            <a:ext cx="3171056" cy="1738418"/>
          </a:xfrm>
          <a:prstGeom prst="rect">
            <a:avLst/>
          </a:prstGeom>
        </p:spPr>
      </p:pic>
      <p:pic>
        <p:nvPicPr>
          <p:cNvPr id="3" name="Image 2">
            <a:extLst>
              <a:ext uri="{FF2B5EF4-FFF2-40B4-BE49-F238E27FC236}">
                <a16:creationId xmlns:a16="http://schemas.microsoft.com/office/drawing/2014/main" id="{4CA22D0A-873D-2DD1-EA8C-FB17592B855F}"/>
              </a:ext>
            </a:extLst>
          </p:cNvPr>
          <p:cNvPicPr>
            <a:picLocks noChangeAspect="1"/>
          </p:cNvPicPr>
          <p:nvPr/>
        </p:nvPicPr>
        <p:blipFill>
          <a:blip r:embed="rId8"/>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4274903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10. SGRF (1/3) – Contexte et motivation</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24</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sp>
        <p:nvSpPr>
          <p:cNvPr id="4" name="ZoneTexte 3">
            <a:extLst>
              <a:ext uri="{FF2B5EF4-FFF2-40B4-BE49-F238E27FC236}">
                <a16:creationId xmlns:a16="http://schemas.microsoft.com/office/drawing/2014/main" id="{CFA76CF9-0C0B-0356-2047-5B1B0E7C6452}"/>
              </a:ext>
            </a:extLst>
          </p:cNvPr>
          <p:cNvSpPr txBox="1"/>
          <p:nvPr/>
        </p:nvSpPr>
        <p:spPr>
          <a:xfrm>
            <a:off x="73999" y="1227426"/>
            <a:ext cx="8784976" cy="5078313"/>
          </a:xfrm>
          <a:prstGeom prst="rect">
            <a:avLst/>
          </a:prstGeom>
          <a:noFill/>
        </p:spPr>
        <p:txBody>
          <a:bodyPr wrap="square">
            <a:spAutoFit/>
          </a:bodyPr>
          <a:lstStyle/>
          <a:p>
            <a:r>
              <a:rPr lang="fr-FR" sz="1800" b="0" i="0" u="none" strike="noStrike" baseline="0" dirty="0">
                <a:solidFill>
                  <a:srgbClr val="000000"/>
                </a:solidFill>
                <a:latin typeface="Calibri" panose="020F0502020204030204" pitchFamily="34" charset="0"/>
              </a:rPr>
              <a:t>Le présent projet permettrait de répondre à : </a:t>
            </a:r>
          </a:p>
          <a:p>
            <a:r>
              <a:rPr lang="fr-FR" sz="1800" b="1" i="0" strike="noStrike" baseline="0" dirty="0">
                <a:solidFill>
                  <a:srgbClr val="000000"/>
                </a:solidFill>
                <a:latin typeface="Calibri" panose="020F0502020204030204" pitchFamily="34" charset="0"/>
              </a:rPr>
              <a:t>-</a:t>
            </a:r>
            <a:r>
              <a:rPr lang="fr-FR" sz="1800" b="0" i="0" u="none" strike="noStrike" baseline="0" dirty="0">
                <a:solidFill>
                  <a:srgbClr val="000000"/>
                </a:solidFill>
                <a:latin typeface="Calibri" panose="020F0502020204030204" pitchFamily="34" charset="0"/>
              </a:rPr>
              <a:t>La mise en place d’une organisation plus simple au sein des différentes directions, avec des </a:t>
            </a:r>
            <a:r>
              <a:rPr lang="fr-FR" sz="1800" b="1" i="0" u="none" strike="noStrike" baseline="0" dirty="0">
                <a:solidFill>
                  <a:srgbClr val="000000"/>
                </a:solidFill>
                <a:latin typeface="Calibri" panose="020F0502020204030204" pitchFamily="34" charset="0"/>
              </a:rPr>
              <a:t>fusions ou des suppressions de centres d’activité</a:t>
            </a:r>
            <a:r>
              <a:rPr lang="fr-FR" sz="1800" b="0" i="0" u="none" strike="noStrike" baseline="0" dirty="0">
                <a:solidFill>
                  <a:srgbClr val="000000"/>
                </a:solidFill>
                <a:latin typeface="Calibri" panose="020F0502020204030204" pitchFamily="34" charset="0"/>
              </a:rPr>
              <a:t>, et une simplification des circuits de décision grâce à des </a:t>
            </a:r>
            <a:r>
              <a:rPr lang="fr-FR" sz="1800" b="1" i="0" u="none" strike="noStrike" baseline="0" dirty="0">
                <a:solidFill>
                  <a:srgbClr val="000000"/>
                </a:solidFill>
                <a:latin typeface="Calibri" panose="020F0502020204030204" pitchFamily="34" charset="0"/>
              </a:rPr>
              <a:t>réductions de strates managériales </a:t>
            </a:r>
          </a:p>
          <a:p>
            <a:r>
              <a:rPr lang="fr-FR" sz="1800" b="1" i="0" u="none" strike="noStrike" baseline="0" dirty="0">
                <a:solidFill>
                  <a:srgbClr val="000000"/>
                </a:solidFill>
                <a:latin typeface="Calibri" panose="020F0502020204030204" pitchFamily="34" charset="0"/>
              </a:rPr>
              <a:t>-L’adaptation du niveau de service et d’appui des équipes du siège </a:t>
            </a:r>
            <a:r>
              <a:rPr lang="fr-FR" sz="1800" b="0" i="0" u="none" strike="noStrike" baseline="0" dirty="0">
                <a:solidFill>
                  <a:srgbClr val="000000"/>
                </a:solidFill>
                <a:latin typeface="Calibri" panose="020F0502020204030204" pitchFamily="34" charset="0"/>
              </a:rPr>
              <a:t>compte tenu de la maturité des sièges régionaux dans leur déploiement sur certaines activités (animation commerciale, logistique, ressources humaines…) ; </a:t>
            </a:r>
          </a:p>
          <a:p>
            <a:r>
              <a:rPr lang="fr-FR" sz="1800" b="1" i="0" u="none" strike="noStrike" baseline="0" dirty="0">
                <a:solidFill>
                  <a:srgbClr val="000000"/>
                </a:solidFill>
                <a:latin typeface="Calibri" panose="020F0502020204030204" pitchFamily="34" charset="0"/>
              </a:rPr>
              <a:t>-L’adaptation du dimensionnement des équipes </a:t>
            </a:r>
            <a:r>
              <a:rPr lang="fr-FR" sz="1800" b="0" i="0" u="none" strike="noStrike" baseline="0" dirty="0">
                <a:solidFill>
                  <a:srgbClr val="000000"/>
                </a:solidFill>
                <a:latin typeface="Calibri" panose="020F0502020204030204" pitchFamily="34" charset="0"/>
              </a:rPr>
              <a:t>à la suite des travaux engagés sur la simplification des processus clés, l’automatisation de processus, la simplification de l’offre produits et la fin de certains projets. </a:t>
            </a:r>
          </a:p>
          <a:p>
            <a:r>
              <a:rPr lang="fr-FR" sz="1800" b="0" i="0" strike="noStrike" baseline="0" dirty="0">
                <a:solidFill>
                  <a:srgbClr val="000000"/>
                </a:solidFill>
                <a:latin typeface="Calibri" panose="020F0502020204030204" pitchFamily="34" charset="0"/>
              </a:rPr>
              <a:t>-</a:t>
            </a:r>
            <a:r>
              <a:rPr lang="fr-FR" sz="1800" b="1" i="0" u="none" strike="noStrike" baseline="0" dirty="0">
                <a:solidFill>
                  <a:srgbClr val="000000"/>
                </a:solidFill>
                <a:latin typeface="Calibri" panose="020F0502020204030204" pitchFamily="34" charset="0"/>
              </a:rPr>
              <a:t>Des renoncements à des activités/projets </a:t>
            </a:r>
            <a:r>
              <a:rPr lang="fr-FR" sz="1800" b="0" i="0" u="none" strike="noStrike" baseline="0" dirty="0">
                <a:solidFill>
                  <a:srgbClr val="000000"/>
                </a:solidFill>
                <a:latin typeface="Calibri" panose="020F0502020204030204" pitchFamily="34" charset="0"/>
              </a:rPr>
              <a:t>et une réduction de l’intervention sur certains projets, conduisant à l’ajustement des effectifs de certaines équipes </a:t>
            </a:r>
          </a:p>
          <a:p>
            <a:r>
              <a:rPr lang="fr-FR" dirty="0">
                <a:solidFill>
                  <a:srgbClr val="000000"/>
                </a:solidFill>
                <a:latin typeface="Calibri" panose="020F0502020204030204" pitchFamily="34" charset="0"/>
              </a:rPr>
              <a:t>-</a:t>
            </a:r>
            <a:r>
              <a:rPr lang="fr-FR" sz="1800" b="0" i="0" u="none" strike="noStrike" baseline="0" dirty="0">
                <a:solidFill>
                  <a:srgbClr val="000000"/>
                </a:solidFill>
                <a:latin typeface="Calibri" panose="020F0502020204030204" pitchFamily="34" charset="0"/>
              </a:rPr>
              <a:t>Le dossier concerne les périmètres de </a:t>
            </a:r>
            <a:r>
              <a:rPr lang="fr-FR" sz="1800" b="1" i="0" u="none" strike="noStrike" baseline="0" dirty="0">
                <a:solidFill>
                  <a:srgbClr val="000000"/>
                </a:solidFill>
                <a:latin typeface="Calibri" panose="020F0502020204030204" pitchFamily="34" charset="0"/>
              </a:rPr>
              <a:t>SGRF Siège uniquement </a:t>
            </a:r>
            <a:endParaRPr lang="fr-FR" sz="1800" b="0" i="0" u="sng" strike="noStrike" baseline="0" dirty="0">
              <a:solidFill>
                <a:srgbClr val="000000"/>
              </a:solidFill>
              <a:latin typeface="Calibri" panose="020F0502020204030204" pitchFamily="34" charset="0"/>
            </a:endParaRPr>
          </a:p>
          <a:p>
            <a:r>
              <a:rPr lang="fr-FR" sz="1800" b="0" i="0" u="sng" strike="noStrike" baseline="0" dirty="0">
                <a:solidFill>
                  <a:srgbClr val="000000"/>
                </a:solidFill>
                <a:latin typeface="Calibri" panose="020F0502020204030204" pitchFamily="34" charset="0"/>
              </a:rPr>
              <a:t>Implantations géographiques </a:t>
            </a:r>
          </a:p>
          <a:p>
            <a:pPr algn="just"/>
            <a:r>
              <a:rPr lang="fr-FR" dirty="0">
                <a:solidFill>
                  <a:srgbClr val="000000"/>
                </a:solidFill>
                <a:latin typeface="Source Sans Pro" panose="020B0503030403020204" pitchFamily="34" charset="0"/>
              </a:rPr>
              <a:t>Les transferts de postes de l’entité d’apport à l’entité d’accueil pourraient amener à des </a:t>
            </a:r>
            <a:r>
              <a:rPr lang="fr-FR" b="1" dirty="0">
                <a:solidFill>
                  <a:srgbClr val="000000"/>
                </a:solidFill>
                <a:latin typeface="Source Sans Pro" panose="020B0503030403020204" pitchFamily="34" charset="0"/>
              </a:rPr>
              <a:t>déménagements d’équipes de VDF vers La Défense</a:t>
            </a:r>
          </a:p>
          <a:p>
            <a:r>
              <a:rPr lang="fr-FR" sz="1800" b="0" i="0" u="sng" strike="noStrike" baseline="0" dirty="0">
                <a:solidFill>
                  <a:srgbClr val="000000"/>
                </a:solidFill>
                <a:latin typeface="Calibri" panose="020F0502020204030204" pitchFamily="34" charset="0"/>
              </a:rPr>
              <a:t>Horaires de travail </a:t>
            </a:r>
          </a:p>
          <a:p>
            <a:pPr algn="just"/>
            <a:r>
              <a:rPr lang="fr-FR" sz="1800" b="0" i="0" u="none" strike="noStrike" baseline="0" dirty="0">
                <a:solidFill>
                  <a:srgbClr val="000000"/>
                </a:solidFill>
                <a:latin typeface="Calibri" panose="020F0502020204030204" pitchFamily="34" charset="0"/>
              </a:rPr>
              <a:t>RAS</a:t>
            </a:r>
            <a:endParaRPr lang="fr-FR" dirty="0"/>
          </a:p>
        </p:txBody>
      </p:sp>
      <p:pic>
        <p:nvPicPr>
          <p:cNvPr id="3" name="Image 2">
            <a:extLst>
              <a:ext uri="{FF2B5EF4-FFF2-40B4-BE49-F238E27FC236}">
                <a16:creationId xmlns:a16="http://schemas.microsoft.com/office/drawing/2014/main" id="{E69464E3-5B04-D301-288E-89196191FD44}"/>
              </a:ext>
            </a:extLst>
          </p:cNvPr>
          <p:cNvPicPr>
            <a:picLocks noChangeAspect="1"/>
          </p:cNvPicPr>
          <p:nvPr/>
        </p:nvPicPr>
        <p:blipFill>
          <a:blip r:embed="rId4"/>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3467545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10. SGRF (2/3) – Impact social</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25</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sp>
        <p:nvSpPr>
          <p:cNvPr id="4" name="ZoneTexte 3">
            <a:extLst>
              <a:ext uri="{FF2B5EF4-FFF2-40B4-BE49-F238E27FC236}">
                <a16:creationId xmlns:a16="http://schemas.microsoft.com/office/drawing/2014/main" id="{5AEB79D3-4879-3D14-7E39-04E6CE3B43AF}"/>
              </a:ext>
            </a:extLst>
          </p:cNvPr>
          <p:cNvSpPr txBox="1"/>
          <p:nvPr/>
        </p:nvSpPr>
        <p:spPr>
          <a:xfrm>
            <a:off x="169168" y="1505396"/>
            <a:ext cx="8507288" cy="2862322"/>
          </a:xfrm>
          <a:prstGeom prst="rect">
            <a:avLst/>
          </a:prstGeom>
          <a:noFill/>
        </p:spPr>
        <p:txBody>
          <a:bodyPr wrap="square">
            <a:spAutoFit/>
          </a:bodyPr>
          <a:lstStyle/>
          <a:p>
            <a:r>
              <a:rPr lang="fr-FR" sz="1800" b="0" i="0" u="sng" strike="noStrike" baseline="0" dirty="0">
                <a:solidFill>
                  <a:srgbClr val="000000"/>
                </a:solidFill>
                <a:latin typeface="Calibri" panose="020F0502020204030204" pitchFamily="34" charset="0"/>
              </a:rPr>
              <a:t>Nombres de postes supprimés :</a:t>
            </a:r>
            <a:r>
              <a:rPr lang="fr-FR" sz="1800" b="0" i="0" strike="noStrike" baseline="0" dirty="0">
                <a:solidFill>
                  <a:srgbClr val="000000"/>
                </a:solidFill>
                <a:latin typeface="Calibri" panose="020F0502020204030204" pitchFamily="34" charset="0"/>
              </a:rPr>
              <a:t> </a:t>
            </a:r>
            <a:r>
              <a:rPr lang="fr-FR" sz="1800" b="1" i="0" strike="noStrike" baseline="0" dirty="0">
                <a:solidFill>
                  <a:srgbClr val="FF0000"/>
                </a:solidFill>
                <a:latin typeface="Calibri" panose="020F0502020204030204" pitchFamily="34" charset="0"/>
              </a:rPr>
              <a:t>-168 (-182 avec le reliquat V2025) </a:t>
            </a:r>
          </a:p>
          <a:p>
            <a:r>
              <a:rPr lang="fr-FR" sz="1800" b="0" i="0" u="sng" strike="noStrike" baseline="0" dirty="0">
                <a:solidFill>
                  <a:srgbClr val="000000"/>
                </a:solidFill>
                <a:latin typeface="Calibri" panose="020F0502020204030204" pitchFamily="34" charset="0"/>
              </a:rPr>
              <a:t>Nb de postes créés : </a:t>
            </a:r>
            <a:r>
              <a:rPr lang="fr-FR" sz="1800" b="1" i="0" strike="noStrike" baseline="0" dirty="0">
                <a:solidFill>
                  <a:schemeClr val="accent3"/>
                </a:solidFill>
                <a:latin typeface="Calibri" panose="020F0502020204030204" pitchFamily="34" charset="0"/>
              </a:rPr>
              <a:t>+9</a:t>
            </a:r>
          </a:p>
          <a:p>
            <a:endParaRPr lang="fr-FR" u="sng" dirty="0">
              <a:solidFill>
                <a:srgbClr val="000000"/>
              </a:solidFill>
              <a:latin typeface="Calibri" panose="020F0502020204030204" pitchFamily="34" charset="0"/>
            </a:endParaRPr>
          </a:p>
          <a:p>
            <a:endParaRPr lang="fr-FR" u="sng" dirty="0">
              <a:solidFill>
                <a:srgbClr val="000000"/>
              </a:solidFill>
              <a:latin typeface="Calibri" panose="020F0502020204030204" pitchFamily="34" charset="0"/>
            </a:endParaRPr>
          </a:p>
          <a:p>
            <a:endParaRPr lang="fr-FR" u="sng" dirty="0">
              <a:solidFill>
                <a:srgbClr val="000000"/>
              </a:solidFill>
              <a:latin typeface="Calibri" panose="020F0502020204030204" pitchFamily="34" charset="0"/>
            </a:endParaRPr>
          </a:p>
          <a:p>
            <a:endParaRPr lang="fr-FR" sz="1800" b="0" i="0" u="sng" strike="noStrike" baseline="0" dirty="0">
              <a:solidFill>
                <a:srgbClr val="000000"/>
              </a:solidFill>
              <a:latin typeface="Calibri" panose="020F0502020204030204" pitchFamily="34" charset="0"/>
            </a:endParaRPr>
          </a:p>
          <a:p>
            <a:r>
              <a:rPr lang="fr-FR" sz="1800" b="0" i="0" u="sng" strike="noStrike" baseline="0" dirty="0">
                <a:solidFill>
                  <a:srgbClr val="000000"/>
                </a:solidFill>
                <a:latin typeface="Calibri" panose="020F0502020204030204" pitchFamily="34" charset="0"/>
              </a:rPr>
              <a:t>Emplois et accompagnement : </a:t>
            </a:r>
          </a:p>
          <a:p>
            <a:r>
              <a:rPr lang="fr-FR" sz="1800" b="0" i="0" u="none" strike="noStrike" baseline="0" dirty="0">
                <a:solidFill>
                  <a:srgbClr val="000000"/>
                </a:solidFill>
                <a:latin typeface="Calibri" panose="020F0502020204030204" pitchFamily="34" charset="0"/>
              </a:rPr>
              <a:t>-SGRF entend poursuivre le dispositif d’accompagnement RH mis en place dans le cadre de Vision qui restera opérant dans le cadre de ce projet. </a:t>
            </a:r>
          </a:p>
          <a:p>
            <a:endParaRPr lang="fr-FR" sz="1800" b="1" dirty="0">
              <a:solidFill>
                <a:srgbClr val="000000"/>
              </a:solidFill>
              <a:latin typeface="Calibri" panose="020F0502020204030204" pitchFamily="34" charset="0"/>
            </a:endParaRPr>
          </a:p>
        </p:txBody>
      </p:sp>
      <p:pic>
        <p:nvPicPr>
          <p:cNvPr id="3" name="Image 2">
            <a:extLst>
              <a:ext uri="{FF2B5EF4-FFF2-40B4-BE49-F238E27FC236}">
                <a16:creationId xmlns:a16="http://schemas.microsoft.com/office/drawing/2014/main" id="{2CA78EF3-C023-F984-D8C8-95146B164950}"/>
              </a:ext>
            </a:extLst>
          </p:cNvPr>
          <p:cNvPicPr>
            <a:picLocks noChangeAspect="1"/>
          </p:cNvPicPr>
          <p:nvPr/>
        </p:nvPicPr>
        <p:blipFill>
          <a:blip r:embed="rId4"/>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3355730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10. SGRF (3/3) – Chiffres clés</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26</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pic>
        <p:nvPicPr>
          <p:cNvPr id="6" name="Image 5">
            <a:extLst>
              <a:ext uri="{FF2B5EF4-FFF2-40B4-BE49-F238E27FC236}">
                <a16:creationId xmlns:a16="http://schemas.microsoft.com/office/drawing/2014/main" id="{9377CE0D-C619-B8D6-0977-B577C509058F}"/>
              </a:ext>
            </a:extLst>
          </p:cNvPr>
          <p:cNvPicPr>
            <a:picLocks noChangeAspect="1"/>
          </p:cNvPicPr>
          <p:nvPr/>
        </p:nvPicPr>
        <p:blipFill>
          <a:blip r:embed="rId4"/>
          <a:stretch>
            <a:fillRect/>
          </a:stretch>
        </p:blipFill>
        <p:spPr>
          <a:xfrm>
            <a:off x="94622" y="1239276"/>
            <a:ext cx="4277393" cy="4660399"/>
          </a:xfrm>
          <a:prstGeom prst="rect">
            <a:avLst/>
          </a:prstGeom>
        </p:spPr>
      </p:pic>
      <p:pic>
        <p:nvPicPr>
          <p:cNvPr id="11" name="Image 10">
            <a:extLst>
              <a:ext uri="{FF2B5EF4-FFF2-40B4-BE49-F238E27FC236}">
                <a16:creationId xmlns:a16="http://schemas.microsoft.com/office/drawing/2014/main" id="{589DC9FC-940C-7A8F-2B04-E732EA4D8A8C}"/>
              </a:ext>
            </a:extLst>
          </p:cNvPr>
          <p:cNvPicPr>
            <a:picLocks noChangeAspect="1"/>
          </p:cNvPicPr>
          <p:nvPr/>
        </p:nvPicPr>
        <p:blipFill>
          <a:blip r:embed="rId5"/>
          <a:stretch>
            <a:fillRect/>
          </a:stretch>
        </p:blipFill>
        <p:spPr>
          <a:xfrm>
            <a:off x="4771986" y="4183773"/>
            <a:ext cx="3553536" cy="1730587"/>
          </a:xfrm>
          <a:prstGeom prst="rect">
            <a:avLst/>
          </a:prstGeom>
        </p:spPr>
      </p:pic>
      <p:pic>
        <p:nvPicPr>
          <p:cNvPr id="13" name="Image 12">
            <a:extLst>
              <a:ext uri="{FF2B5EF4-FFF2-40B4-BE49-F238E27FC236}">
                <a16:creationId xmlns:a16="http://schemas.microsoft.com/office/drawing/2014/main" id="{EDD3CDEF-D17A-5EC2-8E4F-759494D4C4BB}"/>
              </a:ext>
            </a:extLst>
          </p:cNvPr>
          <p:cNvPicPr>
            <a:picLocks noChangeAspect="1"/>
          </p:cNvPicPr>
          <p:nvPr/>
        </p:nvPicPr>
        <p:blipFill>
          <a:blip r:embed="rId6"/>
          <a:stretch>
            <a:fillRect/>
          </a:stretch>
        </p:blipFill>
        <p:spPr>
          <a:xfrm>
            <a:off x="7134743" y="32008"/>
            <a:ext cx="1797745" cy="1593585"/>
          </a:xfrm>
          <a:prstGeom prst="rect">
            <a:avLst/>
          </a:prstGeom>
        </p:spPr>
      </p:pic>
      <p:pic>
        <p:nvPicPr>
          <p:cNvPr id="15" name="Image 14">
            <a:extLst>
              <a:ext uri="{FF2B5EF4-FFF2-40B4-BE49-F238E27FC236}">
                <a16:creationId xmlns:a16="http://schemas.microsoft.com/office/drawing/2014/main" id="{8DD546A2-F44A-AA26-A348-673B5965EA45}"/>
              </a:ext>
            </a:extLst>
          </p:cNvPr>
          <p:cNvPicPr>
            <a:picLocks noChangeAspect="1"/>
          </p:cNvPicPr>
          <p:nvPr/>
        </p:nvPicPr>
        <p:blipFill>
          <a:blip r:embed="rId7"/>
          <a:stretch>
            <a:fillRect/>
          </a:stretch>
        </p:blipFill>
        <p:spPr>
          <a:xfrm>
            <a:off x="5004048" y="2102473"/>
            <a:ext cx="3502521" cy="1447793"/>
          </a:xfrm>
          <a:prstGeom prst="rect">
            <a:avLst/>
          </a:prstGeom>
        </p:spPr>
      </p:pic>
      <p:pic>
        <p:nvPicPr>
          <p:cNvPr id="3" name="Image 2">
            <a:extLst>
              <a:ext uri="{FF2B5EF4-FFF2-40B4-BE49-F238E27FC236}">
                <a16:creationId xmlns:a16="http://schemas.microsoft.com/office/drawing/2014/main" id="{940E93C4-2D0F-DD6C-4B3D-30AC93085E62}"/>
              </a:ext>
            </a:extLst>
          </p:cNvPr>
          <p:cNvPicPr>
            <a:picLocks noChangeAspect="1"/>
          </p:cNvPicPr>
          <p:nvPr/>
        </p:nvPicPr>
        <p:blipFill>
          <a:blip r:embed="rId8"/>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3341809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b="1" dirty="0">
                <a:latin typeface="Arial" pitchFamily="34" charset="0"/>
                <a:cs typeface="Arial" pitchFamily="34" charset="0"/>
              </a:rPr>
              <a:t>1. Process &amp; Planning</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3</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sp>
        <p:nvSpPr>
          <p:cNvPr id="63" name="Rectangle 62"/>
          <p:cNvSpPr/>
          <p:nvPr/>
        </p:nvSpPr>
        <p:spPr>
          <a:xfrm>
            <a:off x="500034" y="1714488"/>
            <a:ext cx="2053843" cy="42862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Rectangle 66"/>
          <p:cNvSpPr/>
          <p:nvPr/>
        </p:nvSpPr>
        <p:spPr>
          <a:xfrm>
            <a:off x="2553877" y="1714488"/>
            <a:ext cx="2053843" cy="42862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Rectangle 78"/>
          <p:cNvSpPr/>
          <p:nvPr/>
        </p:nvSpPr>
        <p:spPr>
          <a:xfrm>
            <a:off x="4607719" y="1714488"/>
            <a:ext cx="2053843" cy="42862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Rectangle 81"/>
          <p:cNvSpPr/>
          <p:nvPr/>
        </p:nvSpPr>
        <p:spPr>
          <a:xfrm>
            <a:off x="6661562" y="1714488"/>
            <a:ext cx="2053843" cy="42862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8" name="ZoneTexte 87"/>
          <p:cNvSpPr txBox="1"/>
          <p:nvPr/>
        </p:nvSpPr>
        <p:spPr>
          <a:xfrm>
            <a:off x="857224" y="1285860"/>
            <a:ext cx="625492" cy="369332"/>
          </a:xfrm>
          <a:prstGeom prst="rect">
            <a:avLst/>
          </a:prstGeom>
          <a:noFill/>
        </p:spPr>
        <p:txBody>
          <a:bodyPr wrap="none" rtlCol="0">
            <a:spAutoFit/>
          </a:bodyPr>
          <a:lstStyle/>
          <a:p>
            <a:r>
              <a:rPr lang="fr-FR" dirty="0"/>
              <a:t>2/24</a:t>
            </a:r>
          </a:p>
        </p:txBody>
      </p:sp>
      <p:sp>
        <p:nvSpPr>
          <p:cNvPr id="90" name="ZoneTexte 89"/>
          <p:cNvSpPr txBox="1"/>
          <p:nvPr/>
        </p:nvSpPr>
        <p:spPr>
          <a:xfrm>
            <a:off x="3357554" y="1285860"/>
            <a:ext cx="625492" cy="369332"/>
          </a:xfrm>
          <a:prstGeom prst="rect">
            <a:avLst/>
          </a:prstGeom>
          <a:noFill/>
        </p:spPr>
        <p:txBody>
          <a:bodyPr wrap="none" rtlCol="0">
            <a:spAutoFit/>
          </a:bodyPr>
          <a:lstStyle/>
          <a:p>
            <a:r>
              <a:rPr lang="fr-FR" dirty="0"/>
              <a:t>3/24</a:t>
            </a:r>
          </a:p>
        </p:txBody>
      </p:sp>
      <p:sp>
        <p:nvSpPr>
          <p:cNvPr id="91" name="ZoneTexte 90"/>
          <p:cNvSpPr txBox="1"/>
          <p:nvPr/>
        </p:nvSpPr>
        <p:spPr>
          <a:xfrm>
            <a:off x="4857752" y="1285860"/>
            <a:ext cx="625492" cy="369332"/>
          </a:xfrm>
          <a:prstGeom prst="rect">
            <a:avLst/>
          </a:prstGeom>
          <a:noFill/>
        </p:spPr>
        <p:txBody>
          <a:bodyPr wrap="none" rtlCol="0">
            <a:spAutoFit/>
          </a:bodyPr>
          <a:lstStyle/>
          <a:p>
            <a:r>
              <a:rPr lang="fr-FR" dirty="0"/>
              <a:t>4/24</a:t>
            </a:r>
          </a:p>
        </p:txBody>
      </p:sp>
      <p:sp>
        <p:nvSpPr>
          <p:cNvPr id="92" name="ZoneTexte 91"/>
          <p:cNvSpPr txBox="1"/>
          <p:nvPr/>
        </p:nvSpPr>
        <p:spPr>
          <a:xfrm>
            <a:off x="6858016" y="1285860"/>
            <a:ext cx="625492" cy="369332"/>
          </a:xfrm>
          <a:prstGeom prst="rect">
            <a:avLst/>
          </a:prstGeom>
          <a:noFill/>
        </p:spPr>
        <p:txBody>
          <a:bodyPr wrap="none" rtlCol="0">
            <a:spAutoFit/>
          </a:bodyPr>
          <a:lstStyle/>
          <a:p>
            <a:r>
              <a:rPr lang="fr-FR" dirty="0"/>
              <a:t>5/24</a:t>
            </a:r>
          </a:p>
        </p:txBody>
      </p:sp>
      <p:sp>
        <p:nvSpPr>
          <p:cNvPr id="93" name="Organigramme : Décision 92"/>
          <p:cNvSpPr/>
          <p:nvPr/>
        </p:nvSpPr>
        <p:spPr>
          <a:xfrm>
            <a:off x="500034" y="1857364"/>
            <a:ext cx="285752" cy="500066"/>
          </a:xfrm>
          <a:prstGeom prst="flowChartDecision">
            <a:avLst/>
          </a:prstGeom>
          <a:solidFill>
            <a:srgbClr val="FF0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4" name="ZoneTexte 93"/>
          <p:cNvSpPr txBox="1"/>
          <p:nvPr/>
        </p:nvSpPr>
        <p:spPr>
          <a:xfrm>
            <a:off x="142844" y="2357430"/>
            <a:ext cx="934871" cy="261610"/>
          </a:xfrm>
          <a:prstGeom prst="rect">
            <a:avLst/>
          </a:prstGeom>
          <a:solidFill>
            <a:schemeClr val="bg1"/>
          </a:solidFill>
          <a:ln w="12700">
            <a:solidFill>
              <a:schemeClr val="tx1"/>
            </a:solidFill>
          </a:ln>
        </p:spPr>
        <p:txBody>
          <a:bodyPr wrap="none" rtlCol="0">
            <a:spAutoFit/>
          </a:bodyPr>
          <a:lstStyle/>
          <a:p>
            <a:pPr algn="ctr"/>
            <a:r>
              <a:rPr lang="fr-FR" sz="1050" dirty="0"/>
              <a:t>Dossier BDES</a:t>
            </a:r>
          </a:p>
        </p:txBody>
      </p:sp>
      <p:sp>
        <p:nvSpPr>
          <p:cNvPr id="96" name="Organigramme : Décision 95"/>
          <p:cNvSpPr/>
          <p:nvPr/>
        </p:nvSpPr>
        <p:spPr>
          <a:xfrm>
            <a:off x="1928794" y="1857364"/>
            <a:ext cx="285752" cy="500066"/>
          </a:xfrm>
          <a:prstGeom prst="flowChartDecision">
            <a:avLst/>
          </a:prstGeom>
          <a:solidFill>
            <a:srgbClr val="FF0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7" name="ZoneTexte 96"/>
          <p:cNvSpPr txBox="1"/>
          <p:nvPr/>
        </p:nvSpPr>
        <p:spPr>
          <a:xfrm>
            <a:off x="1571604" y="1285860"/>
            <a:ext cx="979435" cy="553998"/>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000" dirty="0"/>
              <a:t>Présentation</a:t>
            </a:r>
          </a:p>
          <a:p>
            <a:pPr algn="ctr"/>
            <a:r>
              <a:rPr lang="fr-FR" sz="1000" dirty="0"/>
              <a:t>CSE des SCP</a:t>
            </a:r>
          </a:p>
          <a:p>
            <a:pPr algn="ctr"/>
            <a:r>
              <a:rPr lang="fr-FR" sz="1000" dirty="0"/>
              <a:t>19/2 et 20/2</a:t>
            </a:r>
          </a:p>
        </p:txBody>
      </p:sp>
      <p:cxnSp>
        <p:nvCxnSpPr>
          <p:cNvPr id="103" name="Connecteur en angle 102"/>
          <p:cNvCxnSpPr>
            <a:stCxn id="96" idx="3"/>
            <a:endCxn id="101" idx="1"/>
          </p:cNvCxnSpPr>
          <p:nvPr/>
        </p:nvCxnSpPr>
        <p:spPr>
          <a:xfrm>
            <a:off x="2214546" y="2107397"/>
            <a:ext cx="214314" cy="821537"/>
          </a:xfrm>
          <a:prstGeom prst="bentConnector3">
            <a:avLst>
              <a:gd name="adj1" fmla="val 50000"/>
            </a:avLst>
          </a:prstGeom>
          <a:ln>
            <a:tailEnd type="arrow"/>
          </a:ln>
        </p:spPr>
        <p:style>
          <a:lnRef idx="2">
            <a:schemeClr val="accent6"/>
          </a:lnRef>
          <a:fillRef idx="0">
            <a:schemeClr val="accent6"/>
          </a:fillRef>
          <a:effectRef idx="1">
            <a:schemeClr val="accent6"/>
          </a:effectRef>
          <a:fontRef idx="minor">
            <a:schemeClr val="tx1"/>
          </a:fontRef>
        </p:style>
      </p:cxnSp>
      <p:sp>
        <p:nvSpPr>
          <p:cNvPr id="109" name="ZoneTexte 108"/>
          <p:cNvSpPr txBox="1"/>
          <p:nvPr/>
        </p:nvSpPr>
        <p:spPr>
          <a:xfrm>
            <a:off x="2857488" y="1928802"/>
            <a:ext cx="1714512" cy="553998"/>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000" dirty="0"/>
              <a:t>Livrable : Bilan de la pertinence économique du plan et les impacts sociaux</a:t>
            </a:r>
          </a:p>
        </p:txBody>
      </p:sp>
      <p:sp>
        <p:nvSpPr>
          <p:cNvPr id="111" name="Organigramme : Décision 110"/>
          <p:cNvSpPr/>
          <p:nvPr/>
        </p:nvSpPr>
        <p:spPr>
          <a:xfrm>
            <a:off x="6500826" y="1857364"/>
            <a:ext cx="285752" cy="500066"/>
          </a:xfrm>
          <a:prstGeom prst="flowChartDecision">
            <a:avLst/>
          </a:prstGeom>
          <a:solidFill>
            <a:srgbClr val="FF0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5" name="Connecteur en angle 114"/>
          <p:cNvCxnSpPr>
            <a:stCxn id="93" idx="3"/>
            <a:endCxn id="96" idx="1"/>
          </p:cNvCxnSpPr>
          <p:nvPr/>
        </p:nvCxnSpPr>
        <p:spPr>
          <a:xfrm>
            <a:off x="785786" y="2107397"/>
            <a:ext cx="1143008" cy="1588"/>
          </a:xfrm>
          <a:prstGeom prst="bentConnector3">
            <a:avLst>
              <a:gd name="adj1" fmla="val 50000"/>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18" name="Connecteur en angle 117"/>
          <p:cNvCxnSpPr>
            <a:stCxn id="101" idx="3"/>
            <a:endCxn id="111" idx="1"/>
          </p:cNvCxnSpPr>
          <p:nvPr/>
        </p:nvCxnSpPr>
        <p:spPr>
          <a:xfrm flipV="1">
            <a:off x="5643570" y="2107397"/>
            <a:ext cx="857256" cy="821537"/>
          </a:xfrm>
          <a:prstGeom prst="bentConnector3">
            <a:avLst>
              <a:gd name="adj1" fmla="val 50000"/>
            </a:avLst>
          </a:prstGeom>
          <a:ln>
            <a:tailEnd type="arrow"/>
          </a:ln>
        </p:spPr>
        <p:style>
          <a:lnRef idx="2">
            <a:schemeClr val="accent6"/>
          </a:lnRef>
          <a:fillRef idx="0">
            <a:schemeClr val="accent6"/>
          </a:fillRef>
          <a:effectRef idx="1">
            <a:schemeClr val="accent6"/>
          </a:effectRef>
          <a:fontRef idx="minor">
            <a:schemeClr val="tx1"/>
          </a:fontRef>
        </p:style>
      </p:cxnSp>
      <p:sp>
        <p:nvSpPr>
          <p:cNvPr id="122" name="ZoneTexte 121"/>
          <p:cNvSpPr txBox="1"/>
          <p:nvPr/>
        </p:nvSpPr>
        <p:spPr>
          <a:xfrm>
            <a:off x="5857884" y="1214422"/>
            <a:ext cx="979435" cy="553998"/>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000" dirty="0"/>
              <a:t>Consultation</a:t>
            </a:r>
          </a:p>
          <a:p>
            <a:pPr algn="ctr"/>
            <a:r>
              <a:rPr lang="fr-FR" sz="1000" dirty="0"/>
              <a:t>CSE des SCP</a:t>
            </a:r>
          </a:p>
          <a:p>
            <a:pPr algn="ctr"/>
            <a:r>
              <a:rPr lang="fr-FR" sz="1000" dirty="0"/>
              <a:t>Date e définir</a:t>
            </a:r>
          </a:p>
        </p:txBody>
      </p:sp>
      <p:sp>
        <p:nvSpPr>
          <p:cNvPr id="123" name="Flèche droite 122"/>
          <p:cNvSpPr/>
          <p:nvPr/>
        </p:nvSpPr>
        <p:spPr>
          <a:xfrm>
            <a:off x="785786" y="3357562"/>
            <a:ext cx="5143536" cy="928694"/>
          </a:xfrm>
          <a:prstGeom prst="rightArrow">
            <a:avLst/>
          </a:prstGeom>
          <a:solidFill>
            <a:schemeClr val="accent6">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Négociation de l’accord cadre</a:t>
            </a:r>
          </a:p>
        </p:txBody>
      </p:sp>
      <p:sp>
        <p:nvSpPr>
          <p:cNvPr id="124" name="ZoneTexte 123"/>
          <p:cNvSpPr txBox="1"/>
          <p:nvPr/>
        </p:nvSpPr>
        <p:spPr>
          <a:xfrm>
            <a:off x="2357422" y="4214818"/>
            <a:ext cx="2286016" cy="707886"/>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000" dirty="0"/>
              <a:t>Livrable : accord qui encadre les conditions sociales : durée du plan, indemnités de départ, le dispositif d’accompagnement </a:t>
            </a:r>
            <a:r>
              <a:rPr lang="fr-FR" sz="1000" dirty="0" err="1"/>
              <a:t>etc</a:t>
            </a:r>
            <a:r>
              <a:rPr lang="fr-FR" sz="1000" dirty="0"/>
              <a:t>….  </a:t>
            </a:r>
          </a:p>
        </p:txBody>
      </p:sp>
      <p:cxnSp>
        <p:nvCxnSpPr>
          <p:cNvPr id="126" name="Connecteur droit 125"/>
          <p:cNvCxnSpPr/>
          <p:nvPr/>
        </p:nvCxnSpPr>
        <p:spPr>
          <a:xfrm>
            <a:off x="142844" y="3500438"/>
            <a:ext cx="5357850" cy="1588"/>
          </a:xfrm>
          <a:prstGeom prst="line">
            <a:avLst/>
          </a:prstGeom>
          <a:ln>
            <a:solidFill>
              <a:schemeClr val="tx1">
                <a:lumMod val="50000"/>
                <a:lumOff val="50000"/>
              </a:schemeClr>
            </a:solidFill>
            <a:prstDash val="dash"/>
          </a:ln>
        </p:spPr>
        <p:style>
          <a:lnRef idx="3">
            <a:schemeClr val="accent2"/>
          </a:lnRef>
          <a:fillRef idx="0">
            <a:schemeClr val="accent2"/>
          </a:fillRef>
          <a:effectRef idx="2">
            <a:schemeClr val="accent2"/>
          </a:effectRef>
          <a:fontRef idx="minor">
            <a:schemeClr val="tx1"/>
          </a:fontRef>
        </p:style>
      </p:cxnSp>
      <p:sp>
        <p:nvSpPr>
          <p:cNvPr id="135" name="Flèche droite 134"/>
          <p:cNvSpPr/>
          <p:nvPr/>
        </p:nvSpPr>
        <p:spPr>
          <a:xfrm>
            <a:off x="6929454" y="2857496"/>
            <a:ext cx="2000264" cy="1143008"/>
          </a:xfrm>
          <a:prstGeom prst="rightArrow">
            <a:avLst/>
          </a:prstGeom>
          <a:solidFill>
            <a:schemeClr val="accent6">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rPr>
              <a:t>Mise en œuvre de la réorganisation</a:t>
            </a:r>
          </a:p>
        </p:txBody>
      </p:sp>
      <p:sp>
        <p:nvSpPr>
          <p:cNvPr id="101" name="Flèche droite 100"/>
          <p:cNvSpPr/>
          <p:nvPr/>
        </p:nvSpPr>
        <p:spPr>
          <a:xfrm>
            <a:off x="2428860" y="2428868"/>
            <a:ext cx="3214710" cy="1000132"/>
          </a:xfrm>
          <a:prstGeom prst="rightArrow">
            <a:avLst/>
          </a:prstGeom>
          <a:solidFill>
            <a:schemeClr val="accent6">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Expertise Economique </a:t>
            </a:r>
          </a:p>
          <a:p>
            <a:pPr algn="ctr"/>
            <a:r>
              <a:rPr lang="fr-FR" sz="1200" b="1" dirty="0">
                <a:solidFill>
                  <a:schemeClr val="tx1"/>
                </a:solidFill>
              </a:rPr>
              <a:t>et Social</a:t>
            </a:r>
          </a:p>
        </p:txBody>
      </p:sp>
      <p:cxnSp>
        <p:nvCxnSpPr>
          <p:cNvPr id="137" name="Connecteur en angle 136"/>
          <p:cNvCxnSpPr>
            <a:stCxn id="123" idx="3"/>
            <a:endCxn id="135" idx="1"/>
          </p:cNvCxnSpPr>
          <p:nvPr/>
        </p:nvCxnSpPr>
        <p:spPr>
          <a:xfrm flipV="1">
            <a:off x="5929322" y="3429000"/>
            <a:ext cx="1000132" cy="392909"/>
          </a:xfrm>
          <a:prstGeom prst="bentConnector3">
            <a:avLst>
              <a:gd name="adj1" fmla="val 50000"/>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40" name="Connecteur en angle 136"/>
          <p:cNvCxnSpPr>
            <a:stCxn id="111" idx="3"/>
            <a:endCxn id="135" idx="1"/>
          </p:cNvCxnSpPr>
          <p:nvPr/>
        </p:nvCxnSpPr>
        <p:spPr>
          <a:xfrm>
            <a:off x="6786578" y="2107397"/>
            <a:ext cx="142876" cy="1321603"/>
          </a:xfrm>
          <a:prstGeom prst="bentConnector3">
            <a:avLst>
              <a:gd name="adj1" fmla="val 50000"/>
            </a:avLst>
          </a:prstGeom>
          <a:ln>
            <a:tailEnd type="arrow"/>
          </a:ln>
        </p:spPr>
        <p:style>
          <a:lnRef idx="2">
            <a:schemeClr val="accent6"/>
          </a:lnRef>
          <a:fillRef idx="0">
            <a:schemeClr val="accent6"/>
          </a:fillRef>
          <a:effectRef idx="1">
            <a:schemeClr val="accent6"/>
          </a:effectRef>
          <a:fontRef idx="minor">
            <a:schemeClr val="tx1"/>
          </a:fontRef>
        </p:style>
      </p:cxnSp>
      <p:sp>
        <p:nvSpPr>
          <p:cNvPr id="151" name="Organigramme : Décision 150"/>
          <p:cNvSpPr/>
          <p:nvPr/>
        </p:nvSpPr>
        <p:spPr>
          <a:xfrm>
            <a:off x="8791482" y="4238600"/>
            <a:ext cx="214314" cy="357190"/>
          </a:xfrm>
          <a:prstGeom prst="flowChartDecision">
            <a:avLst/>
          </a:prstGeom>
          <a:solidFill>
            <a:srgbClr val="FF0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3" name="Connecteur en angle 172"/>
          <p:cNvCxnSpPr/>
          <p:nvPr/>
        </p:nvCxnSpPr>
        <p:spPr>
          <a:xfrm rot="5400000" flipH="1" flipV="1">
            <a:off x="7465241" y="3964783"/>
            <a:ext cx="500064" cy="2"/>
          </a:xfrm>
          <a:prstGeom prst="bentConnector3">
            <a:avLst>
              <a:gd name="adj1" fmla="val 50000"/>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74" name="Connecteur en angle 173"/>
          <p:cNvCxnSpPr>
            <a:stCxn id="151" idx="0"/>
          </p:cNvCxnSpPr>
          <p:nvPr/>
        </p:nvCxnSpPr>
        <p:spPr>
          <a:xfrm rot="16200000" flipV="1">
            <a:off x="8616536" y="3956496"/>
            <a:ext cx="523848" cy="40359"/>
          </a:xfrm>
          <a:prstGeom prst="bentConnector3">
            <a:avLst>
              <a:gd name="adj1" fmla="val 50000"/>
            </a:avLst>
          </a:prstGeom>
          <a:ln>
            <a:tailEnd type="arrow"/>
          </a:ln>
        </p:spPr>
        <p:style>
          <a:lnRef idx="2">
            <a:schemeClr val="accent6"/>
          </a:lnRef>
          <a:fillRef idx="0">
            <a:schemeClr val="accent6"/>
          </a:fillRef>
          <a:effectRef idx="1">
            <a:schemeClr val="accent6"/>
          </a:effectRef>
          <a:fontRef idx="minor">
            <a:schemeClr val="tx1"/>
          </a:fontRef>
        </p:style>
      </p:cxnSp>
      <p:sp>
        <p:nvSpPr>
          <p:cNvPr id="175" name="ZoneTexte 174"/>
          <p:cNvSpPr txBox="1"/>
          <p:nvPr/>
        </p:nvSpPr>
        <p:spPr>
          <a:xfrm>
            <a:off x="6858016" y="4643446"/>
            <a:ext cx="1785950" cy="553998"/>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fr-FR" sz="1000" dirty="0"/>
              <a:t>Commissions de suivi et de recours ( fréquence mensuelle)</a:t>
            </a:r>
          </a:p>
        </p:txBody>
      </p:sp>
      <p:sp>
        <p:nvSpPr>
          <p:cNvPr id="182" name="Flèche droite 181"/>
          <p:cNvSpPr/>
          <p:nvPr/>
        </p:nvSpPr>
        <p:spPr>
          <a:xfrm>
            <a:off x="500034" y="5286388"/>
            <a:ext cx="8429652" cy="10001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Accompagnement CGT tout le long de plan avec des points d’information collectifs et des accompagnements individuels</a:t>
            </a:r>
          </a:p>
        </p:txBody>
      </p:sp>
      <p:cxnSp>
        <p:nvCxnSpPr>
          <p:cNvPr id="232" name="Connecteur en angle 231"/>
          <p:cNvCxnSpPr>
            <a:stCxn id="123" idx="3"/>
          </p:cNvCxnSpPr>
          <p:nvPr/>
        </p:nvCxnSpPr>
        <p:spPr>
          <a:xfrm>
            <a:off x="5929322" y="3821909"/>
            <a:ext cx="1643074" cy="607223"/>
          </a:xfrm>
          <a:prstGeom prst="bentConnector3">
            <a:avLst>
              <a:gd name="adj1" fmla="val 30870"/>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35" name="Connecteur en angle 234"/>
          <p:cNvCxnSpPr>
            <a:stCxn id="123" idx="3"/>
            <a:endCxn id="151" idx="1"/>
          </p:cNvCxnSpPr>
          <p:nvPr/>
        </p:nvCxnSpPr>
        <p:spPr>
          <a:xfrm>
            <a:off x="5929322" y="3821909"/>
            <a:ext cx="2862160" cy="595286"/>
          </a:xfrm>
          <a:prstGeom prst="bentConnector3">
            <a:avLst>
              <a:gd name="adj1" fmla="val 17719"/>
            </a:avLst>
          </a:prstGeom>
          <a:ln>
            <a:tailEnd type="arrow"/>
          </a:ln>
        </p:spPr>
        <p:style>
          <a:lnRef idx="2">
            <a:schemeClr val="accent6"/>
          </a:lnRef>
          <a:fillRef idx="0">
            <a:schemeClr val="accent6"/>
          </a:fillRef>
          <a:effectRef idx="1">
            <a:schemeClr val="accent6"/>
          </a:effectRef>
          <a:fontRef idx="minor">
            <a:schemeClr val="tx1"/>
          </a:fontRef>
        </p:style>
      </p:cxnSp>
      <p:sp>
        <p:nvSpPr>
          <p:cNvPr id="150" name="Organigramme : Décision 149"/>
          <p:cNvSpPr/>
          <p:nvPr/>
        </p:nvSpPr>
        <p:spPr>
          <a:xfrm>
            <a:off x="7572396" y="4214818"/>
            <a:ext cx="214314" cy="357190"/>
          </a:xfrm>
          <a:prstGeom prst="flowChartDecision">
            <a:avLst/>
          </a:prstGeom>
          <a:solidFill>
            <a:srgbClr val="FF0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63A1216C-749A-2FB0-4C86-7FEEE2F641F9}"/>
              </a:ext>
            </a:extLst>
          </p:cNvPr>
          <p:cNvPicPr>
            <a:picLocks noChangeAspect="1"/>
          </p:cNvPicPr>
          <p:nvPr/>
        </p:nvPicPr>
        <p:blipFill>
          <a:blip r:embed="rId4"/>
          <a:stretch>
            <a:fillRect/>
          </a:stretch>
        </p:blipFill>
        <p:spPr>
          <a:xfrm>
            <a:off x="5122441" y="6223659"/>
            <a:ext cx="1386997" cy="58060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fontScale="90000"/>
          </a:bodyPr>
          <a:lstStyle/>
          <a:p>
            <a:pPr algn="l"/>
            <a:r>
              <a:rPr lang="fr-FR" sz="3600" b="1" dirty="0">
                <a:latin typeface="Arial" pitchFamily="34" charset="0"/>
                <a:cs typeface="Arial" pitchFamily="34" charset="0"/>
              </a:rPr>
              <a:t>2. Contexte et motivations macros </a:t>
            </a:r>
            <a:br>
              <a:rPr lang="fr-FR" sz="3600" b="1" dirty="0">
                <a:latin typeface="Arial" pitchFamily="34" charset="0"/>
                <a:cs typeface="Arial" pitchFamily="34" charset="0"/>
              </a:rPr>
            </a:br>
            <a:r>
              <a:rPr lang="fr-FR" sz="3600" b="1" dirty="0">
                <a:latin typeface="Arial" pitchFamily="34" charset="0"/>
                <a:cs typeface="Arial" pitchFamily="34" charset="0"/>
              </a:rPr>
              <a:t>du Plan 2024</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4</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sp>
        <p:nvSpPr>
          <p:cNvPr id="53" name="ZoneTexte 52"/>
          <p:cNvSpPr txBox="1"/>
          <p:nvPr/>
        </p:nvSpPr>
        <p:spPr>
          <a:xfrm>
            <a:off x="251520" y="1298561"/>
            <a:ext cx="8435280" cy="4185761"/>
          </a:xfrm>
          <a:prstGeom prst="rect">
            <a:avLst/>
          </a:prstGeom>
          <a:noFill/>
        </p:spPr>
        <p:txBody>
          <a:bodyPr wrap="square" rtlCol="0">
            <a:spAutoFit/>
          </a:bodyPr>
          <a:lstStyle/>
          <a:p>
            <a:pPr marL="800100" lvl="1" indent="-342900"/>
            <a:r>
              <a:rPr lang="fr-FR" sz="1400" dirty="0"/>
              <a:t>La Direction du Groupe estime que : </a:t>
            </a:r>
          </a:p>
          <a:p>
            <a:pPr algn="just"/>
            <a:endParaRPr lang="fr-FR" sz="1400" b="0" i="0" u="none" strike="noStrike" baseline="0" dirty="0">
              <a:solidFill>
                <a:srgbClr val="000000"/>
              </a:solidFill>
              <a:latin typeface="Source Sans Pro" panose="020B0503030403020204" pitchFamily="34" charset="0"/>
            </a:endParaRPr>
          </a:p>
          <a:p>
            <a:pPr algn="just"/>
            <a:r>
              <a:rPr lang="fr-FR" sz="1400" b="0" i="0" u="none" strike="noStrike" baseline="0" dirty="0">
                <a:solidFill>
                  <a:srgbClr val="000000"/>
                </a:solidFill>
                <a:latin typeface="Source Sans Pro" panose="020B0503030403020204" pitchFamily="34" charset="0"/>
              </a:rPr>
              <a:t>Société Générale évolue dans un </a:t>
            </a:r>
            <a:r>
              <a:rPr lang="fr-FR" sz="1400" b="1" i="0" u="none" strike="noStrike" baseline="0" dirty="0">
                <a:solidFill>
                  <a:srgbClr val="000000"/>
                </a:solidFill>
                <a:latin typeface="Source Sans Pro" panose="020B0503030403020204" pitchFamily="34" charset="0"/>
              </a:rPr>
              <a:t>environnement concurrentiel très compétitif </a:t>
            </a:r>
            <a:r>
              <a:rPr lang="fr-FR" sz="1400" b="0" i="0" u="none" strike="noStrike" baseline="0" dirty="0">
                <a:solidFill>
                  <a:srgbClr val="000000"/>
                </a:solidFill>
                <a:latin typeface="Source Sans Pro" panose="020B0503030403020204" pitchFamily="34" charset="0"/>
              </a:rPr>
              <a:t>composé d’un ensemble d’une dizaine de banques européennes à envergure mondiale, qui sont pour la majorité d’entre elles à la fois solides et performantes.</a:t>
            </a:r>
          </a:p>
          <a:p>
            <a:pPr algn="just"/>
            <a:r>
              <a:rPr lang="fr-FR" sz="1400" dirty="0">
                <a:solidFill>
                  <a:srgbClr val="000000"/>
                </a:solidFill>
                <a:latin typeface="Source Sans Pro" panose="020B0503030403020204" pitchFamily="34" charset="0"/>
              </a:rPr>
              <a:t>Malgré sa bonne capacité de génération de revenus, </a:t>
            </a:r>
            <a:r>
              <a:rPr lang="fr-FR" sz="1400" b="1" dirty="0">
                <a:solidFill>
                  <a:srgbClr val="000000"/>
                </a:solidFill>
                <a:latin typeface="Source Sans Pro" panose="020B0503030403020204" pitchFamily="34" charset="0"/>
              </a:rPr>
              <a:t>la valeur brute créée est affectée par des coûts trop élevés, notamment liés au poids des fonctions Support.</a:t>
            </a:r>
          </a:p>
          <a:p>
            <a:pPr algn="just"/>
            <a:r>
              <a:rPr lang="fr-FR" sz="1400" dirty="0">
                <a:solidFill>
                  <a:srgbClr val="000000"/>
                </a:solidFill>
                <a:latin typeface="Source Sans Pro" panose="020B0503030403020204" pitchFamily="34" charset="0"/>
              </a:rPr>
              <a:t>La compétitivité du Groupe sur le court, moyen et long terme est affectée par ces charges trop importantes.</a:t>
            </a:r>
          </a:p>
          <a:p>
            <a:pPr algn="just"/>
            <a:endParaRPr lang="fr-FR" sz="1400" dirty="0">
              <a:solidFill>
                <a:srgbClr val="000000"/>
              </a:solidFill>
              <a:latin typeface="Source Sans Pro" panose="020B0503030403020204" pitchFamily="34" charset="0"/>
            </a:endParaRPr>
          </a:p>
          <a:p>
            <a:pPr algn="just"/>
            <a:endParaRPr lang="fr-FR" sz="1400" b="1" dirty="0">
              <a:solidFill>
                <a:srgbClr val="000000"/>
              </a:solidFill>
              <a:latin typeface="Source Sans Pro" panose="020B0503030403020204" pitchFamily="34" charset="0"/>
            </a:endParaRPr>
          </a:p>
          <a:p>
            <a:pPr algn="just"/>
            <a:r>
              <a:rPr lang="fr-FR" sz="1400" b="1" dirty="0">
                <a:solidFill>
                  <a:srgbClr val="000000"/>
                </a:solidFill>
                <a:latin typeface="Source Sans Pro" panose="020B0503030403020204" pitchFamily="34" charset="0"/>
              </a:rPr>
              <a:t>Ainsi, ce plan vient contribuer à la </a:t>
            </a:r>
            <a:r>
              <a:rPr lang="fr-FR" sz="1400" dirty="0">
                <a:solidFill>
                  <a:srgbClr val="000000"/>
                </a:solidFill>
                <a:latin typeface="Source Sans Pro" panose="020B0503030403020204" pitchFamily="34" charset="0"/>
              </a:rPr>
              <a:t>simplification et à la rationalisation des organisations du Siège afin d’améliorer notre </a:t>
            </a:r>
            <a:r>
              <a:rPr lang="fr-FR" sz="1400" b="1" dirty="0">
                <a:solidFill>
                  <a:srgbClr val="000000"/>
                </a:solidFill>
                <a:latin typeface="Source Sans Pro" panose="020B0503030403020204" pitchFamily="34" charset="0"/>
              </a:rPr>
              <a:t>efficacité opérationnelle</a:t>
            </a:r>
            <a:r>
              <a:rPr lang="fr-FR" sz="1400" dirty="0">
                <a:solidFill>
                  <a:srgbClr val="000000"/>
                </a:solidFill>
                <a:latin typeface="Source Sans Pro" panose="020B0503030403020204" pitchFamily="34" charset="0"/>
              </a:rPr>
              <a:t>.</a:t>
            </a:r>
          </a:p>
          <a:p>
            <a:pPr algn="just"/>
            <a:endParaRPr lang="fr-FR" sz="1400" dirty="0">
              <a:solidFill>
                <a:srgbClr val="000000"/>
              </a:solidFill>
              <a:latin typeface="Source Sans Pro" panose="020B0503030403020204" pitchFamily="34" charset="0"/>
            </a:endParaRPr>
          </a:p>
          <a:p>
            <a:pPr algn="just"/>
            <a:r>
              <a:rPr lang="fr-FR" sz="1400" dirty="0">
                <a:solidFill>
                  <a:srgbClr val="000000"/>
                </a:solidFill>
                <a:latin typeface="Source Sans Pro" panose="020B0503030403020204" pitchFamily="34" charset="0"/>
              </a:rPr>
              <a:t>Ces projets d’évolution des organisations nécessitent des mesures d’accompagnement social spécifiques : </a:t>
            </a:r>
          </a:p>
          <a:p>
            <a:pPr algn="just"/>
            <a:r>
              <a:rPr lang="fr-FR" sz="1400" dirty="0">
                <a:solidFill>
                  <a:srgbClr val="000000"/>
                </a:solidFill>
                <a:latin typeface="Source Sans Pro" panose="020B0503030403020204" pitchFamily="34" charset="0"/>
              </a:rPr>
              <a:t>-Suppression de 900 postes sans départs contraints, chiffres arrêtés au 31/10/2023</a:t>
            </a:r>
          </a:p>
          <a:p>
            <a:pPr algn="just"/>
            <a:r>
              <a:rPr lang="fr-FR" sz="1400" dirty="0">
                <a:solidFill>
                  <a:srgbClr val="000000"/>
                </a:solidFill>
                <a:latin typeface="Source Sans Pro" panose="020B0503030403020204" pitchFamily="34" charset="0"/>
              </a:rPr>
              <a:t>-Application de « l’Accord sur l’évolution des métiers, des compétences et de l’emploi » : mobilité, reclassements, départs volontaires et transition d’activité.</a:t>
            </a:r>
          </a:p>
          <a:p>
            <a:pPr algn="just"/>
            <a:endParaRPr lang="fr-FR" sz="1400" dirty="0">
              <a:solidFill>
                <a:srgbClr val="000000"/>
              </a:solidFill>
              <a:latin typeface="Source Sans Pro" panose="020B0503030403020204" pitchFamily="34" charset="0"/>
            </a:endParaRPr>
          </a:p>
          <a:p>
            <a:pPr algn="just"/>
            <a:r>
              <a:rPr lang="fr-FR" sz="1400" dirty="0">
                <a:solidFill>
                  <a:srgbClr val="000000"/>
                </a:solidFill>
                <a:latin typeface="Source Sans Pro" panose="020B0503030403020204" pitchFamily="34" charset="0"/>
              </a:rPr>
              <a:t>Mise en œuvre du projet : courant </a:t>
            </a:r>
            <a:r>
              <a:rPr lang="fr-FR" sz="1400" b="1" dirty="0">
                <a:solidFill>
                  <a:srgbClr val="000000"/>
                </a:solidFill>
                <a:latin typeface="Source Sans Pro" panose="020B0503030403020204" pitchFamily="34" charset="0"/>
              </a:rPr>
              <a:t>deuxième trimestre 2024</a:t>
            </a:r>
          </a:p>
        </p:txBody>
      </p:sp>
      <p:pic>
        <p:nvPicPr>
          <p:cNvPr id="6" name="Image 5">
            <a:extLst>
              <a:ext uri="{FF2B5EF4-FFF2-40B4-BE49-F238E27FC236}">
                <a16:creationId xmlns:a16="http://schemas.microsoft.com/office/drawing/2014/main" id="{C9843CAB-D3AD-28B5-A29B-8ADCA28DF7AD}"/>
              </a:ext>
            </a:extLst>
          </p:cNvPr>
          <p:cNvPicPr>
            <a:picLocks noChangeAspect="1"/>
          </p:cNvPicPr>
          <p:nvPr/>
        </p:nvPicPr>
        <p:blipFill>
          <a:blip r:embed="rId4"/>
          <a:stretch>
            <a:fillRect/>
          </a:stretch>
        </p:blipFill>
        <p:spPr>
          <a:xfrm>
            <a:off x="5122441" y="6223659"/>
            <a:ext cx="1386997" cy="58060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b="1" dirty="0">
                <a:latin typeface="Arial" pitchFamily="34" charset="0"/>
                <a:cs typeface="Arial" pitchFamily="34" charset="0"/>
              </a:rPr>
              <a:t>3. Chiffres clés du Plan 2024</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5</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pic>
        <p:nvPicPr>
          <p:cNvPr id="12" name="Image 11">
            <a:extLst>
              <a:ext uri="{FF2B5EF4-FFF2-40B4-BE49-F238E27FC236}">
                <a16:creationId xmlns:a16="http://schemas.microsoft.com/office/drawing/2014/main" id="{9D94A22F-D9FE-2C30-4180-3B82843D9061}"/>
              </a:ext>
            </a:extLst>
          </p:cNvPr>
          <p:cNvPicPr>
            <a:picLocks noChangeAspect="1"/>
          </p:cNvPicPr>
          <p:nvPr/>
        </p:nvPicPr>
        <p:blipFill>
          <a:blip r:embed="rId4"/>
          <a:stretch>
            <a:fillRect/>
          </a:stretch>
        </p:blipFill>
        <p:spPr>
          <a:xfrm>
            <a:off x="5508104" y="3079143"/>
            <a:ext cx="3391365" cy="3030032"/>
          </a:xfrm>
          <a:prstGeom prst="rect">
            <a:avLst/>
          </a:prstGeom>
        </p:spPr>
      </p:pic>
      <p:pic>
        <p:nvPicPr>
          <p:cNvPr id="4" name="Image 3">
            <a:extLst>
              <a:ext uri="{FF2B5EF4-FFF2-40B4-BE49-F238E27FC236}">
                <a16:creationId xmlns:a16="http://schemas.microsoft.com/office/drawing/2014/main" id="{8238BAA9-E6EA-64C9-8488-716CD9D7F8C2}"/>
              </a:ext>
            </a:extLst>
          </p:cNvPr>
          <p:cNvPicPr>
            <a:picLocks noChangeAspect="1"/>
          </p:cNvPicPr>
          <p:nvPr/>
        </p:nvPicPr>
        <p:blipFill>
          <a:blip r:embed="rId5"/>
          <a:stretch>
            <a:fillRect/>
          </a:stretch>
        </p:blipFill>
        <p:spPr>
          <a:xfrm>
            <a:off x="104648" y="1417638"/>
            <a:ext cx="5403456" cy="4500489"/>
          </a:xfrm>
          <a:prstGeom prst="rect">
            <a:avLst/>
          </a:prstGeom>
        </p:spPr>
      </p:pic>
      <p:pic>
        <p:nvPicPr>
          <p:cNvPr id="16" name="Image 15">
            <a:extLst>
              <a:ext uri="{FF2B5EF4-FFF2-40B4-BE49-F238E27FC236}">
                <a16:creationId xmlns:a16="http://schemas.microsoft.com/office/drawing/2014/main" id="{504242AA-0A18-A060-95B7-21AF31363F56}"/>
              </a:ext>
            </a:extLst>
          </p:cNvPr>
          <p:cNvPicPr>
            <a:picLocks noChangeAspect="1"/>
          </p:cNvPicPr>
          <p:nvPr/>
        </p:nvPicPr>
        <p:blipFill>
          <a:blip r:embed="rId6"/>
          <a:stretch>
            <a:fillRect/>
          </a:stretch>
        </p:blipFill>
        <p:spPr>
          <a:xfrm>
            <a:off x="5122441" y="6223659"/>
            <a:ext cx="1386997" cy="580603"/>
          </a:xfrm>
          <a:prstGeom prst="rect">
            <a:avLst/>
          </a:prstGeom>
        </p:spPr>
      </p:pic>
      <p:pic>
        <p:nvPicPr>
          <p:cNvPr id="7" name="Image 6">
            <a:extLst>
              <a:ext uri="{FF2B5EF4-FFF2-40B4-BE49-F238E27FC236}">
                <a16:creationId xmlns:a16="http://schemas.microsoft.com/office/drawing/2014/main" id="{9DA9BAAE-7A5F-822B-E66C-41E18FCDFD47}"/>
              </a:ext>
            </a:extLst>
          </p:cNvPr>
          <p:cNvPicPr>
            <a:picLocks noChangeAspect="1"/>
          </p:cNvPicPr>
          <p:nvPr/>
        </p:nvPicPr>
        <p:blipFill>
          <a:blip r:embed="rId7"/>
          <a:stretch>
            <a:fillRect/>
          </a:stretch>
        </p:blipFill>
        <p:spPr>
          <a:xfrm>
            <a:off x="6019800" y="1092947"/>
            <a:ext cx="2736304" cy="1862607"/>
          </a:xfrm>
          <a:prstGeom prst="rect">
            <a:avLst/>
          </a:prstGeom>
        </p:spPr>
      </p:pic>
    </p:spTree>
    <p:extLst>
      <p:ext uri="{BB962C8B-B14F-4D97-AF65-F5344CB8AC3E}">
        <p14:creationId xmlns:p14="http://schemas.microsoft.com/office/powerpoint/2010/main" val="4071426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4. GBSU (1/3) – Contexte et motivation</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6</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sp>
        <p:nvSpPr>
          <p:cNvPr id="53" name="ZoneTexte 52"/>
          <p:cNvSpPr txBox="1"/>
          <p:nvPr/>
        </p:nvSpPr>
        <p:spPr>
          <a:xfrm>
            <a:off x="251520" y="1298561"/>
            <a:ext cx="8435280" cy="5047536"/>
          </a:xfrm>
          <a:prstGeom prst="rect">
            <a:avLst/>
          </a:prstGeom>
          <a:noFill/>
        </p:spPr>
        <p:txBody>
          <a:bodyPr wrap="square" rtlCol="0">
            <a:spAutoFit/>
          </a:bodyPr>
          <a:lstStyle/>
          <a:p>
            <a:r>
              <a:rPr lang="fr-FR" sz="1400" b="0" i="0" u="none" strike="noStrike" baseline="0" dirty="0">
                <a:solidFill>
                  <a:srgbClr val="000000"/>
                </a:solidFill>
                <a:latin typeface="Calibri" panose="020F0502020204030204" pitchFamily="34" charset="0"/>
              </a:rPr>
              <a:t>Le présent projet permettrait de répondre à trois objectifs : </a:t>
            </a:r>
          </a:p>
          <a:p>
            <a:pPr algn="l"/>
            <a:r>
              <a:rPr lang="fr-FR" sz="1400" b="1" i="0" u="none" strike="noStrike" baseline="0" dirty="0">
                <a:solidFill>
                  <a:srgbClr val="000000"/>
                </a:solidFill>
                <a:latin typeface="Calibri" panose="020F0502020204030204" pitchFamily="34" charset="0"/>
              </a:rPr>
              <a:t>- </a:t>
            </a:r>
            <a:r>
              <a:rPr lang="fr-FR" sz="1400" b="1" i="0" u="none" strike="noStrike" baseline="0" dirty="0">
                <a:solidFill>
                  <a:srgbClr val="000000"/>
                </a:solidFill>
              </a:rPr>
              <a:t>Continuer à simplifier et alléger sa structure organisationnelle en réduisant le nombre d’entités de niveau 1</a:t>
            </a:r>
            <a:r>
              <a:rPr lang="fr-FR" sz="1400" b="0" i="0" u="none" strike="noStrike" baseline="0" dirty="0">
                <a:solidFill>
                  <a:srgbClr val="000000"/>
                </a:solidFill>
              </a:rPr>
              <a:t> (de 14 à 10), en regroupant les fonctions de stratégie, en transférant vers PRIV et ITIM les équipes dédiées à la BP, en transférant vers GLBA les équipes dédiées, en transférant des équipes en internes GBSU</a:t>
            </a:r>
            <a:endParaRPr lang="fr-FR" sz="1400" b="0" i="0" u="none" strike="noStrike" baseline="0" dirty="0">
              <a:solidFill>
                <a:srgbClr val="000000"/>
              </a:solidFill>
              <a:latin typeface="Calibri" panose="020F0502020204030204" pitchFamily="34" charset="0"/>
            </a:endParaRPr>
          </a:p>
          <a:p>
            <a:pPr algn="l"/>
            <a:r>
              <a:rPr lang="fr-FR" sz="1400" b="1" i="0" u="none" strike="noStrike" baseline="0" dirty="0">
                <a:solidFill>
                  <a:srgbClr val="000000"/>
                </a:solidFill>
                <a:latin typeface="Calibri" panose="020F0502020204030204" pitchFamily="34" charset="0"/>
              </a:rPr>
              <a:t>- Accompagner au mieux la mise en œuvre du programme North Star </a:t>
            </a:r>
            <a:r>
              <a:rPr lang="fr-FR" sz="1400" i="0" u="none" strike="noStrike" baseline="0" dirty="0">
                <a:solidFill>
                  <a:srgbClr val="000000"/>
                </a:solidFill>
                <a:latin typeface="Calibri" panose="020F0502020204030204" pitchFamily="34" charset="0"/>
              </a:rPr>
              <a:t>: en créant des tribus, en transférant les équipes d’architectes et de sécurité vers d’autres entités Groupe</a:t>
            </a:r>
            <a:r>
              <a:rPr lang="fr-FR" sz="1400" b="0" i="0" u="none" strike="noStrike" baseline="0" dirty="0">
                <a:solidFill>
                  <a:srgbClr val="000000"/>
                </a:solidFill>
                <a:latin typeface="Calibri" panose="020F0502020204030204" pitchFamily="34" charset="0"/>
              </a:rPr>
              <a:t> </a:t>
            </a:r>
          </a:p>
          <a:p>
            <a:pPr algn="l"/>
            <a:r>
              <a:rPr lang="fr-FR" sz="1400" b="1" i="0" u="none" strike="noStrike" baseline="0" dirty="0">
                <a:solidFill>
                  <a:srgbClr val="000000"/>
                </a:solidFill>
                <a:latin typeface="Calibri" panose="020F0502020204030204" pitchFamily="34" charset="0"/>
              </a:rPr>
              <a:t>-Ajuster le dimensionnement de certaines équipes afin de mobiliser les gains d’efficacité réalisés ces dernières années.</a:t>
            </a:r>
            <a:r>
              <a:rPr lang="fr-FR" sz="1400" i="0" u="none" strike="noStrike" baseline="0" dirty="0">
                <a:solidFill>
                  <a:srgbClr val="000000"/>
                </a:solidFill>
                <a:latin typeface="Calibri" panose="020F0502020204030204" pitchFamily="34" charset="0"/>
              </a:rPr>
              <a:t> </a:t>
            </a:r>
          </a:p>
          <a:p>
            <a:pPr algn="l"/>
            <a:r>
              <a:rPr lang="fr-FR" sz="1400" b="1" dirty="0">
                <a:solidFill>
                  <a:srgbClr val="000000"/>
                </a:solidFill>
                <a:latin typeface="Calibri" panose="020F0502020204030204" pitchFamily="34" charset="0"/>
              </a:rPr>
              <a:t>-Poursuivre la mise en œuvre engagée de la diversification géographique avec le transfert de certaines activités vers nos centres de service en Pologne ou en Inde </a:t>
            </a:r>
            <a:r>
              <a:rPr lang="fr-FR" sz="1400" dirty="0">
                <a:solidFill>
                  <a:srgbClr val="000000"/>
                </a:solidFill>
                <a:latin typeface="Calibri" panose="020F0502020204030204" pitchFamily="34" charset="0"/>
              </a:rPr>
              <a:t>afin d’assurer un modèle géographique équilibré et résilient entre les différents centres de production du Groupe (améliorer la résilience des activités, accéder à de nouveaux bassins d’emplois avec </a:t>
            </a:r>
            <a:r>
              <a:rPr lang="fr-FR" sz="1400">
                <a:solidFill>
                  <a:srgbClr val="000000"/>
                </a:solidFill>
                <a:latin typeface="Calibri" panose="020F0502020204030204" pitchFamily="34" charset="0"/>
              </a:rPr>
              <a:t>des expertises)</a:t>
            </a:r>
            <a:endParaRPr lang="fr-FR" sz="1400" dirty="0">
              <a:solidFill>
                <a:srgbClr val="000000"/>
              </a:solidFill>
              <a:latin typeface="Calibri" panose="020F0502020204030204" pitchFamily="34" charset="0"/>
            </a:endParaRPr>
          </a:p>
          <a:p>
            <a:pPr algn="l"/>
            <a:endParaRPr lang="fr-FR" sz="1400" dirty="0">
              <a:solidFill>
                <a:srgbClr val="000000"/>
              </a:solidFill>
              <a:latin typeface="Calibri" panose="020F0502020204030204" pitchFamily="34" charset="0"/>
            </a:endParaRPr>
          </a:p>
          <a:p>
            <a:r>
              <a:rPr lang="fr-FR" sz="1400" b="0" i="0" u="sng" strike="noStrike" baseline="0" dirty="0">
                <a:solidFill>
                  <a:srgbClr val="000000"/>
                </a:solidFill>
                <a:latin typeface="Calibri" panose="020F0502020204030204" pitchFamily="34" charset="0"/>
              </a:rPr>
              <a:t>Implantations géographiques </a:t>
            </a:r>
          </a:p>
          <a:p>
            <a:pPr algn="just"/>
            <a:r>
              <a:rPr lang="fr-FR" sz="1400" b="0" i="0" u="none" strike="noStrike" baseline="0" dirty="0">
                <a:solidFill>
                  <a:srgbClr val="000000"/>
                </a:solidFill>
                <a:latin typeface="Calibri" panose="020F0502020204030204" pitchFamily="34" charset="0"/>
              </a:rPr>
              <a:t>Ce projet n’aurait pas d’incidence sur les implantations géographiques des différentes entités concernées. Cela étant, </a:t>
            </a:r>
            <a:r>
              <a:rPr lang="fr-FR" sz="1400" b="1" i="0" u="none" strike="noStrike" baseline="0" dirty="0">
                <a:solidFill>
                  <a:srgbClr val="000000"/>
                </a:solidFill>
                <a:latin typeface="Calibri" panose="020F0502020204030204" pitchFamily="34" charset="0"/>
              </a:rPr>
              <a:t>ces implantations pourraient évoluer ultérieurement, afin notamment de rapprocher certaines équipes nouvellement créées </a:t>
            </a:r>
          </a:p>
          <a:p>
            <a:pPr algn="just"/>
            <a:endParaRPr lang="fr-FR" sz="1400" dirty="0">
              <a:solidFill>
                <a:srgbClr val="000000"/>
              </a:solidFill>
              <a:latin typeface="Source Sans Pro" panose="020B0503030403020204" pitchFamily="34" charset="0"/>
            </a:endParaRPr>
          </a:p>
          <a:p>
            <a:r>
              <a:rPr lang="fr-FR" sz="1400" b="0" i="0" u="sng" strike="noStrike" baseline="0" dirty="0">
                <a:solidFill>
                  <a:srgbClr val="000000"/>
                </a:solidFill>
                <a:latin typeface="Calibri" panose="020F0502020204030204" pitchFamily="34" charset="0"/>
              </a:rPr>
              <a:t>Horaires de travail </a:t>
            </a:r>
          </a:p>
          <a:p>
            <a:pPr algn="just"/>
            <a:r>
              <a:rPr lang="fr-FR" sz="1400" b="0" i="0" u="none" strike="noStrike" baseline="0" dirty="0">
                <a:solidFill>
                  <a:srgbClr val="000000"/>
                </a:solidFill>
                <a:latin typeface="Calibri" panose="020F0502020204030204" pitchFamily="34" charset="0"/>
              </a:rPr>
              <a:t>Le projet ne modifierait pas les horaires de travail des équipes concernées. Si le rythme de télétravail d’un collaborateur concerné est amené à être modifié, alors </a:t>
            </a:r>
            <a:r>
              <a:rPr lang="fr-FR" sz="1400" b="1" i="0" u="none" strike="noStrike" baseline="0" dirty="0">
                <a:solidFill>
                  <a:srgbClr val="000000"/>
                </a:solidFill>
                <a:latin typeface="Calibri" panose="020F0502020204030204" pitchFamily="34" charset="0"/>
              </a:rPr>
              <a:t>ce changement s’effectuerait de manière progressive en prenant en compte des aménagements individuels et les contraintes de service</a:t>
            </a:r>
            <a:r>
              <a:rPr lang="fr-FR" sz="1400" b="0" i="0" u="none" strike="noStrike" baseline="0" dirty="0">
                <a:solidFill>
                  <a:srgbClr val="000000"/>
                </a:solidFill>
                <a:latin typeface="Calibri" panose="020F0502020204030204" pitchFamily="34" charset="0"/>
              </a:rPr>
              <a:t>.</a:t>
            </a:r>
            <a:endParaRPr lang="fr-FR" sz="1400" dirty="0"/>
          </a:p>
          <a:p>
            <a:pPr marL="800100" lvl="1" indent="-342900"/>
            <a:endParaRPr lang="fr-FR" sz="1400" b="0" i="0" u="none" strike="noStrike" baseline="0" dirty="0">
              <a:solidFill>
                <a:srgbClr val="000000"/>
              </a:solidFill>
              <a:latin typeface="Source Sans Pro" panose="020B0503030403020204" pitchFamily="34" charset="0"/>
            </a:endParaRPr>
          </a:p>
        </p:txBody>
      </p:sp>
      <p:pic>
        <p:nvPicPr>
          <p:cNvPr id="6" name="Image 5">
            <a:extLst>
              <a:ext uri="{FF2B5EF4-FFF2-40B4-BE49-F238E27FC236}">
                <a16:creationId xmlns:a16="http://schemas.microsoft.com/office/drawing/2014/main" id="{519ED253-4366-DC29-10B8-045CFE4B6092}"/>
              </a:ext>
            </a:extLst>
          </p:cNvPr>
          <p:cNvPicPr>
            <a:picLocks noChangeAspect="1"/>
          </p:cNvPicPr>
          <p:nvPr/>
        </p:nvPicPr>
        <p:blipFill>
          <a:blip r:embed="rId4"/>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3273089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4. GBSU (2/3) – Impact social</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7</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sp>
        <p:nvSpPr>
          <p:cNvPr id="4" name="ZoneTexte 3">
            <a:extLst>
              <a:ext uri="{FF2B5EF4-FFF2-40B4-BE49-F238E27FC236}">
                <a16:creationId xmlns:a16="http://schemas.microsoft.com/office/drawing/2014/main" id="{DD5B5D7B-4DAD-14F7-FB65-822DE1D31E70}"/>
              </a:ext>
            </a:extLst>
          </p:cNvPr>
          <p:cNvSpPr txBox="1"/>
          <p:nvPr/>
        </p:nvSpPr>
        <p:spPr>
          <a:xfrm>
            <a:off x="320764" y="1296320"/>
            <a:ext cx="8333987" cy="3970318"/>
          </a:xfrm>
          <a:prstGeom prst="rect">
            <a:avLst/>
          </a:prstGeom>
          <a:noFill/>
        </p:spPr>
        <p:txBody>
          <a:bodyPr wrap="square">
            <a:spAutoFit/>
          </a:bodyPr>
          <a:lstStyle/>
          <a:p>
            <a:r>
              <a:rPr lang="fr-FR" sz="1800" b="0" i="0" u="sng" strike="noStrike" baseline="0" dirty="0">
                <a:solidFill>
                  <a:srgbClr val="000000"/>
                </a:solidFill>
                <a:latin typeface="Calibri" panose="020F0502020204030204" pitchFamily="34" charset="0"/>
              </a:rPr>
              <a:t>Nombres de postes supprimés :</a:t>
            </a:r>
            <a:r>
              <a:rPr lang="fr-FR" sz="1800" b="0" i="0" strike="noStrike" baseline="0" dirty="0">
                <a:solidFill>
                  <a:srgbClr val="000000"/>
                </a:solidFill>
                <a:latin typeface="Calibri" panose="020F0502020204030204" pitchFamily="34" charset="0"/>
              </a:rPr>
              <a:t> </a:t>
            </a:r>
            <a:r>
              <a:rPr lang="fr-FR" sz="1800" b="1" i="0" strike="noStrike" baseline="0" dirty="0">
                <a:solidFill>
                  <a:srgbClr val="FF0000"/>
                </a:solidFill>
                <a:latin typeface="Calibri" panose="020F0502020204030204" pitchFamily="34" charset="0"/>
              </a:rPr>
              <a:t>-185</a:t>
            </a:r>
          </a:p>
          <a:p>
            <a:r>
              <a:rPr lang="fr-FR" sz="1800" b="0" i="0" u="sng" strike="noStrike" baseline="0" dirty="0">
                <a:solidFill>
                  <a:srgbClr val="000000"/>
                </a:solidFill>
                <a:latin typeface="Calibri" panose="020F0502020204030204" pitchFamily="34" charset="0"/>
              </a:rPr>
              <a:t>Nb de postes créés : </a:t>
            </a:r>
            <a:r>
              <a:rPr lang="fr-FR" sz="1800" b="1" i="0" strike="noStrike" baseline="0" dirty="0">
                <a:solidFill>
                  <a:schemeClr val="accent3"/>
                </a:solidFill>
                <a:latin typeface="Calibri" panose="020F0502020204030204" pitchFamily="34" charset="0"/>
              </a:rPr>
              <a:t>+11</a:t>
            </a:r>
          </a:p>
          <a:p>
            <a:endParaRPr lang="fr-FR" u="sng" dirty="0">
              <a:solidFill>
                <a:srgbClr val="000000"/>
              </a:solidFill>
              <a:latin typeface="Calibri" panose="020F0502020204030204" pitchFamily="34" charset="0"/>
            </a:endParaRPr>
          </a:p>
          <a:p>
            <a:endParaRPr lang="fr-FR" sz="1800" b="0" i="0" u="sng" strike="noStrike" baseline="0" dirty="0">
              <a:solidFill>
                <a:srgbClr val="000000"/>
              </a:solidFill>
              <a:latin typeface="Calibri" panose="020F0502020204030204" pitchFamily="34" charset="0"/>
            </a:endParaRPr>
          </a:p>
          <a:p>
            <a:r>
              <a:rPr lang="fr-FR" sz="1800" b="0" i="0" u="sng" strike="noStrike" baseline="0" dirty="0">
                <a:solidFill>
                  <a:srgbClr val="000000"/>
                </a:solidFill>
                <a:latin typeface="Calibri" panose="020F0502020204030204" pitchFamily="34" charset="0"/>
              </a:rPr>
              <a:t>Emplois et accompagnement : </a:t>
            </a:r>
          </a:p>
          <a:p>
            <a:r>
              <a:rPr lang="fr-FR" sz="1800" i="0" u="none" strike="noStrike" baseline="0" dirty="0">
                <a:solidFill>
                  <a:srgbClr val="000000"/>
                </a:solidFill>
                <a:latin typeface="Calibri" panose="020F0502020204030204" pitchFamily="34" charset="0"/>
              </a:rPr>
              <a:t>-</a:t>
            </a:r>
            <a:r>
              <a:rPr lang="fr-FR" b="1" dirty="0">
                <a:solidFill>
                  <a:srgbClr val="000000"/>
                </a:solidFill>
                <a:latin typeface="Calibri" panose="020F0502020204030204" pitchFamily="34" charset="0"/>
              </a:rPr>
              <a:t>Accompagnement des collaborateurs concernés par le transfert d’activités hors de France: </a:t>
            </a:r>
            <a:r>
              <a:rPr lang="fr-FR" sz="1800" b="0" i="0" u="none" strike="noStrike" baseline="0" dirty="0">
                <a:solidFill>
                  <a:srgbClr val="000000"/>
                </a:solidFill>
                <a:latin typeface="Calibri" panose="020F0502020204030204" pitchFamily="34" charset="0"/>
              </a:rPr>
              <a:t>Des actions de formations pour les collaborateurs impactés par un transfert d’activité hors de France (anglais, interculturel, manager des équipes à distance...) </a:t>
            </a:r>
          </a:p>
          <a:p>
            <a:r>
              <a:rPr lang="fr-FR" dirty="0">
                <a:solidFill>
                  <a:srgbClr val="000000"/>
                </a:solidFill>
                <a:latin typeface="Calibri" panose="020F0502020204030204" pitchFamily="34" charset="0"/>
              </a:rPr>
              <a:t>-</a:t>
            </a:r>
            <a:r>
              <a:rPr lang="fr-FR" sz="1800" b="1" i="0" u="none" strike="noStrike" baseline="0" dirty="0">
                <a:solidFill>
                  <a:srgbClr val="000000"/>
                </a:solidFill>
                <a:latin typeface="Calibri" panose="020F0502020204030204" pitchFamily="34" charset="0"/>
              </a:rPr>
              <a:t>Accompagnement des collaborateurs concernés par le projet : </a:t>
            </a:r>
            <a:r>
              <a:rPr lang="fr-FR" sz="1800" b="0" i="0" u="none" strike="noStrike" baseline="0" dirty="0">
                <a:solidFill>
                  <a:srgbClr val="000000"/>
                </a:solidFill>
                <a:latin typeface="Calibri" panose="020F0502020204030204" pitchFamily="34" charset="0"/>
              </a:rPr>
              <a:t>Afin de renforcer la politique de prévention des risques psycho-sociaux et en appui des acteurs majeurs impliqués dans la Santé au Travail, un dispositif d’écoute et d’accompagnement téléphonique/</a:t>
            </a:r>
            <a:r>
              <a:rPr lang="fr-FR" sz="1800" b="0" i="0" u="none" strike="noStrike" baseline="0" dirty="0" err="1">
                <a:solidFill>
                  <a:srgbClr val="000000"/>
                </a:solidFill>
                <a:latin typeface="Calibri" panose="020F0502020204030204" pitchFamily="34" charset="0"/>
              </a:rPr>
              <a:t>visio</a:t>
            </a:r>
            <a:r>
              <a:rPr lang="fr-FR" sz="1800" b="0" i="0" u="none" strike="noStrike" baseline="0" dirty="0">
                <a:solidFill>
                  <a:srgbClr val="000000"/>
                </a:solidFill>
                <a:latin typeface="Calibri" panose="020F0502020204030204" pitchFamily="34" charset="0"/>
              </a:rPr>
              <a:t> spécifique serait mis à la disposition de l’ensemble des collaborateurs. Pour les managers, parcours de formation sur la posture managériale </a:t>
            </a:r>
            <a:r>
              <a:rPr lang="fr-FR" sz="1800" i="0" u="none" strike="noStrike" baseline="0" dirty="0">
                <a:solidFill>
                  <a:srgbClr val="000000"/>
                </a:solidFill>
                <a:latin typeface="Calibri" panose="020F0502020204030204" pitchFamily="34" charset="0"/>
              </a:rPr>
              <a:t> </a:t>
            </a:r>
          </a:p>
          <a:p>
            <a:endParaRPr lang="fr-FR" sz="1800" dirty="0"/>
          </a:p>
        </p:txBody>
      </p:sp>
      <p:pic>
        <p:nvPicPr>
          <p:cNvPr id="7" name="Image 6">
            <a:extLst>
              <a:ext uri="{FF2B5EF4-FFF2-40B4-BE49-F238E27FC236}">
                <a16:creationId xmlns:a16="http://schemas.microsoft.com/office/drawing/2014/main" id="{9193032E-AD81-2A82-14F9-BCD51CED704B}"/>
              </a:ext>
            </a:extLst>
          </p:cNvPr>
          <p:cNvPicPr>
            <a:picLocks noChangeAspect="1"/>
          </p:cNvPicPr>
          <p:nvPr/>
        </p:nvPicPr>
        <p:blipFill>
          <a:blip r:embed="rId4"/>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2830723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4. GBSU (3/3) – Chiffres clés</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8</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pic>
        <p:nvPicPr>
          <p:cNvPr id="4" name="Image 3">
            <a:extLst>
              <a:ext uri="{FF2B5EF4-FFF2-40B4-BE49-F238E27FC236}">
                <a16:creationId xmlns:a16="http://schemas.microsoft.com/office/drawing/2014/main" id="{0493C6CE-73C6-22C5-67BC-AFBB541B6E6E}"/>
              </a:ext>
            </a:extLst>
          </p:cNvPr>
          <p:cNvPicPr>
            <a:picLocks noChangeAspect="1"/>
          </p:cNvPicPr>
          <p:nvPr/>
        </p:nvPicPr>
        <p:blipFill>
          <a:blip r:embed="rId4"/>
          <a:stretch>
            <a:fillRect/>
          </a:stretch>
        </p:blipFill>
        <p:spPr>
          <a:xfrm>
            <a:off x="251520" y="1456328"/>
            <a:ext cx="3637131" cy="4212704"/>
          </a:xfrm>
          <a:prstGeom prst="rect">
            <a:avLst/>
          </a:prstGeom>
        </p:spPr>
      </p:pic>
      <p:pic>
        <p:nvPicPr>
          <p:cNvPr id="7" name="Image 6">
            <a:extLst>
              <a:ext uri="{FF2B5EF4-FFF2-40B4-BE49-F238E27FC236}">
                <a16:creationId xmlns:a16="http://schemas.microsoft.com/office/drawing/2014/main" id="{0208A942-E2EB-F666-0FB4-BC83B373D7A9}"/>
              </a:ext>
            </a:extLst>
          </p:cNvPr>
          <p:cNvPicPr>
            <a:picLocks noChangeAspect="1"/>
          </p:cNvPicPr>
          <p:nvPr/>
        </p:nvPicPr>
        <p:blipFill>
          <a:blip r:embed="rId5"/>
          <a:stretch>
            <a:fillRect/>
          </a:stretch>
        </p:blipFill>
        <p:spPr>
          <a:xfrm>
            <a:off x="4734634" y="4036252"/>
            <a:ext cx="3637131" cy="1880916"/>
          </a:xfrm>
          <a:prstGeom prst="rect">
            <a:avLst/>
          </a:prstGeom>
        </p:spPr>
      </p:pic>
      <p:pic>
        <p:nvPicPr>
          <p:cNvPr id="14" name="Image 13">
            <a:extLst>
              <a:ext uri="{FF2B5EF4-FFF2-40B4-BE49-F238E27FC236}">
                <a16:creationId xmlns:a16="http://schemas.microsoft.com/office/drawing/2014/main" id="{4C2E85BC-BB07-F7C6-C383-B81A8294FFFB}"/>
              </a:ext>
            </a:extLst>
          </p:cNvPr>
          <p:cNvPicPr>
            <a:picLocks noChangeAspect="1"/>
          </p:cNvPicPr>
          <p:nvPr/>
        </p:nvPicPr>
        <p:blipFill>
          <a:blip r:embed="rId6"/>
          <a:stretch>
            <a:fillRect/>
          </a:stretch>
        </p:blipFill>
        <p:spPr>
          <a:xfrm>
            <a:off x="7097644" y="89588"/>
            <a:ext cx="1624596" cy="1449243"/>
          </a:xfrm>
          <a:prstGeom prst="rect">
            <a:avLst/>
          </a:prstGeom>
        </p:spPr>
      </p:pic>
      <p:pic>
        <p:nvPicPr>
          <p:cNvPr id="16" name="Image 15">
            <a:extLst>
              <a:ext uri="{FF2B5EF4-FFF2-40B4-BE49-F238E27FC236}">
                <a16:creationId xmlns:a16="http://schemas.microsoft.com/office/drawing/2014/main" id="{20A5AE1C-426B-4446-7463-B7E84D788600}"/>
              </a:ext>
            </a:extLst>
          </p:cNvPr>
          <p:cNvPicPr>
            <a:picLocks noChangeAspect="1"/>
          </p:cNvPicPr>
          <p:nvPr/>
        </p:nvPicPr>
        <p:blipFill>
          <a:blip r:embed="rId7"/>
          <a:stretch>
            <a:fillRect/>
          </a:stretch>
        </p:blipFill>
        <p:spPr>
          <a:xfrm>
            <a:off x="4623880" y="1932021"/>
            <a:ext cx="4098360" cy="1590074"/>
          </a:xfrm>
          <a:prstGeom prst="rect">
            <a:avLst/>
          </a:prstGeom>
        </p:spPr>
      </p:pic>
      <p:pic>
        <p:nvPicPr>
          <p:cNvPr id="6" name="Image 5">
            <a:extLst>
              <a:ext uri="{FF2B5EF4-FFF2-40B4-BE49-F238E27FC236}">
                <a16:creationId xmlns:a16="http://schemas.microsoft.com/office/drawing/2014/main" id="{66187858-2F1E-29EB-F715-31077D654871}"/>
              </a:ext>
            </a:extLst>
          </p:cNvPr>
          <p:cNvPicPr>
            <a:picLocks noChangeAspect="1"/>
          </p:cNvPicPr>
          <p:nvPr/>
        </p:nvPicPr>
        <p:blipFill>
          <a:blip r:embed="rId8"/>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2773781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84976" cy="722008"/>
          </a:xfrm>
        </p:spPr>
        <p:txBody>
          <a:bodyPr>
            <a:normAutofit/>
          </a:bodyPr>
          <a:lstStyle/>
          <a:p>
            <a:pPr algn="l"/>
            <a:r>
              <a:rPr lang="fr-FR" sz="3600" b="1" dirty="0">
                <a:latin typeface="Arial" pitchFamily="34" charset="0"/>
                <a:cs typeface="Arial" pitchFamily="34" charset="0"/>
              </a:rPr>
              <a:t>5. GLBA (1/3) – Contexte et motivation</a:t>
            </a:r>
          </a:p>
        </p:txBody>
      </p:sp>
      <p:sp>
        <p:nvSpPr>
          <p:cNvPr id="5" name="Espace réservé du pied de page 4"/>
          <p:cNvSpPr>
            <a:spLocks noGrp="1"/>
          </p:cNvSpPr>
          <p:nvPr>
            <p:ph type="ftr" sz="quarter" idx="11"/>
          </p:nvPr>
        </p:nvSpPr>
        <p:spPr/>
        <p:txBody>
          <a:bodyPr/>
          <a:lstStyle/>
          <a:p>
            <a:r>
              <a:rPr lang="fr-FR"/>
              <a:t>Prendre RDV : </a:t>
            </a:r>
            <a:endParaRPr lang="fr-FR" dirty="0"/>
          </a:p>
        </p:txBody>
      </p:sp>
      <p:sp>
        <p:nvSpPr>
          <p:cNvPr id="8" name="Rectangle 7"/>
          <p:cNvSpPr/>
          <p:nvPr/>
        </p:nvSpPr>
        <p:spPr>
          <a:xfrm>
            <a:off x="251520" y="1124744"/>
            <a:ext cx="5256584"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chemeClr val="tx1"/>
                </a:solidFill>
              </a:ln>
              <a:solidFill>
                <a:schemeClr val="tx1"/>
              </a:solidFill>
            </a:endParaRPr>
          </a:p>
        </p:txBody>
      </p:sp>
      <p:cxnSp>
        <p:nvCxnSpPr>
          <p:cNvPr id="10" name="Connecteur droit 9"/>
          <p:cNvCxnSpPr/>
          <p:nvPr/>
        </p:nvCxnSpPr>
        <p:spPr>
          <a:xfrm>
            <a:off x="467544" y="6165304"/>
            <a:ext cx="820891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8">
            <a:extLst>
              <a:ext uri="{FF2B5EF4-FFF2-40B4-BE49-F238E27FC236}">
                <a16:creationId xmlns:a16="http://schemas.microsoft.com/office/drawing/2014/main" id="{6DFC563A-1FBA-4C01-8F3C-ED427243BFF7}"/>
              </a:ext>
            </a:extLst>
          </p:cNvPr>
          <p:cNvSpPr>
            <a:spLocks noGrp="1"/>
          </p:cNvSpPr>
          <p:nvPr>
            <p:ph type="sldNum" sz="quarter" idx="12"/>
          </p:nvPr>
        </p:nvSpPr>
        <p:spPr/>
        <p:txBody>
          <a:bodyPr/>
          <a:lstStyle/>
          <a:p>
            <a:fld id="{1A7EA6C8-BD8F-452C-81E5-432629D2E1E6}" type="slidenum">
              <a:rPr lang="fr-FR" smtClean="0"/>
              <a:pPr/>
              <a:t>9</a:t>
            </a:fld>
            <a:endParaRPr lang="fr-FR"/>
          </a:p>
        </p:txBody>
      </p:sp>
      <p:sp>
        <p:nvSpPr>
          <p:cNvPr id="49" name="Espace réservé de la date 5">
            <a:extLst>
              <a:ext uri="{FF2B5EF4-FFF2-40B4-BE49-F238E27FC236}">
                <a16:creationId xmlns:a16="http://schemas.microsoft.com/office/drawing/2014/main" id="{DBB2811A-1480-4737-8F69-217873D277EE}"/>
              </a:ext>
            </a:extLst>
          </p:cNvPr>
          <p:cNvSpPr>
            <a:spLocks noGrp="1"/>
          </p:cNvSpPr>
          <p:nvPr>
            <p:ph type="dt" sz="half" idx="10"/>
          </p:nvPr>
        </p:nvSpPr>
        <p:spPr>
          <a:xfrm>
            <a:off x="489248" y="6206493"/>
            <a:ext cx="2962672" cy="556171"/>
          </a:xfrm>
        </p:spPr>
        <p:txBody>
          <a:bodyPr/>
          <a:lstStyle/>
          <a:p>
            <a:r>
              <a:rPr lang="fr-FR"/>
              <a:t>Construisons l’avenir, Ensemble !</a:t>
            </a:r>
            <a:endParaRPr lang="fr-FR" dirty="0">
              <a:solidFill>
                <a:schemeClr val="tx1"/>
              </a:solidFill>
            </a:endParaRPr>
          </a:p>
        </p:txBody>
      </p:sp>
      <p:pic>
        <p:nvPicPr>
          <p:cNvPr id="50" name="Image 49" descr="LOGO cgt societe generale national (2).png">
            <a:extLst>
              <a:ext uri="{FF2B5EF4-FFF2-40B4-BE49-F238E27FC236}">
                <a16:creationId xmlns:a16="http://schemas.microsoft.com/office/drawing/2014/main" id="{29799A94-FDF2-435E-861B-D9C3553AB709}"/>
              </a:ext>
            </a:extLst>
          </p:cNvPr>
          <p:cNvPicPr>
            <a:picLocks noGrp="1" noChangeAspect="1"/>
          </p:cNvPicPr>
          <p:nvPr isPhoto="1"/>
        </p:nvPicPr>
        <p:blipFill>
          <a:blip r:embed="rId3" cstate="print">
            <a:lum/>
          </a:blip>
          <a:stretch>
            <a:fillRect/>
          </a:stretch>
        </p:blipFill>
        <p:spPr>
          <a:xfrm>
            <a:off x="73999" y="6247683"/>
            <a:ext cx="493533" cy="473792"/>
          </a:xfrm>
          <a:prstGeom prst="rect">
            <a:avLst/>
          </a:prstGeom>
          <a:noFill/>
          <a:ln>
            <a:noFill/>
          </a:ln>
        </p:spPr>
      </p:pic>
      <p:sp>
        <p:nvSpPr>
          <p:cNvPr id="4" name="ZoneTexte 3">
            <a:extLst>
              <a:ext uri="{FF2B5EF4-FFF2-40B4-BE49-F238E27FC236}">
                <a16:creationId xmlns:a16="http://schemas.microsoft.com/office/drawing/2014/main" id="{3EBC5CA2-2C06-4031-35E2-712FFD82F841}"/>
              </a:ext>
            </a:extLst>
          </p:cNvPr>
          <p:cNvSpPr txBox="1"/>
          <p:nvPr/>
        </p:nvSpPr>
        <p:spPr>
          <a:xfrm>
            <a:off x="179512" y="1370408"/>
            <a:ext cx="8784976" cy="4247317"/>
          </a:xfrm>
          <a:prstGeom prst="rect">
            <a:avLst/>
          </a:prstGeom>
          <a:noFill/>
        </p:spPr>
        <p:txBody>
          <a:bodyPr wrap="square">
            <a:spAutoFit/>
          </a:bodyPr>
          <a:lstStyle/>
          <a:p>
            <a:r>
              <a:rPr lang="fr-FR" sz="1800" b="0" i="0" u="none" strike="noStrike" baseline="0" dirty="0">
                <a:solidFill>
                  <a:srgbClr val="000000"/>
                </a:solidFill>
                <a:latin typeface="Calibri" panose="020F0502020204030204" pitchFamily="34" charset="0"/>
              </a:rPr>
              <a:t>Le présent projet permettrait de répondre à : </a:t>
            </a:r>
          </a:p>
          <a:p>
            <a:pPr algn="l"/>
            <a:r>
              <a:rPr lang="fr-FR" sz="1800" b="1" i="0" strike="noStrike" baseline="0" dirty="0">
                <a:solidFill>
                  <a:srgbClr val="000000"/>
                </a:solidFill>
                <a:latin typeface="Calibri" panose="020F0502020204030204" pitchFamily="34" charset="0"/>
              </a:rPr>
              <a:t>-</a:t>
            </a:r>
            <a:r>
              <a:rPr lang="fr-FR" sz="1800" b="1" i="0" u="none" strike="noStrike" baseline="0" dirty="0">
                <a:solidFill>
                  <a:srgbClr val="000000"/>
                </a:solidFill>
                <a:latin typeface="Calibri" panose="020F0502020204030204" pitchFamily="34" charset="0"/>
              </a:rPr>
              <a:t>Une évolution vers des secteurs de financement recentrés sur l’origination et le conseil </a:t>
            </a:r>
            <a:endParaRPr lang="fr-FR" sz="1800" b="0" i="0" u="none" strike="noStrike" baseline="0" dirty="0">
              <a:solidFill>
                <a:srgbClr val="000000"/>
              </a:solidFill>
              <a:latin typeface="Calibri" panose="020F0502020204030204" pitchFamily="34" charset="0"/>
            </a:endParaRPr>
          </a:p>
          <a:p>
            <a:pPr algn="l"/>
            <a:r>
              <a:rPr lang="fr-FR" sz="1800" b="1" i="0" strike="noStrike" baseline="0" dirty="0">
                <a:solidFill>
                  <a:srgbClr val="000000"/>
                </a:solidFill>
                <a:latin typeface="Calibri" panose="020F0502020204030204" pitchFamily="34" charset="0"/>
              </a:rPr>
              <a:t>-</a:t>
            </a:r>
            <a:r>
              <a:rPr lang="fr-FR" sz="1800" b="1" i="0" u="none" strike="noStrike" baseline="0" dirty="0">
                <a:solidFill>
                  <a:srgbClr val="000000"/>
                </a:solidFill>
                <a:latin typeface="Calibri" panose="020F0502020204030204" pitchFamily="34" charset="0"/>
              </a:rPr>
              <a:t>Une meilleure distribution des actifs au travers de la création d’une plateforme structurée </a:t>
            </a:r>
            <a:r>
              <a:rPr lang="fr-FR" sz="1800" i="0" u="none" strike="noStrike" baseline="0" dirty="0">
                <a:solidFill>
                  <a:srgbClr val="000000"/>
                </a:solidFill>
                <a:latin typeface="Calibri" panose="020F0502020204030204" pitchFamily="34" charset="0"/>
              </a:rPr>
              <a:t>selon la nature de ces classes d’actifs et non plus des opérations sous-jacentes. </a:t>
            </a:r>
          </a:p>
          <a:p>
            <a:r>
              <a:rPr lang="fr-FR" sz="1800" b="0" i="0" u="none" strike="noStrike" baseline="0" dirty="0">
                <a:solidFill>
                  <a:srgbClr val="000000"/>
                </a:solidFill>
                <a:latin typeface="Calibri" panose="020F0502020204030204" pitchFamily="34" charset="0"/>
              </a:rPr>
              <a:t>-Une gestion plus dynamique des livres de GLBA à travers la création d’un </a:t>
            </a:r>
            <a:r>
              <a:rPr lang="fr-FR" sz="1800" b="1" i="0" u="none" strike="noStrike" baseline="0" dirty="0">
                <a:solidFill>
                  <a:srgbClr val="000000"/>
                </a:solidFill>
                <a:latin typeface="Calibri" panose="020F0502020204030204" pitchFamily="34" charset="0"/>
              </a:rPr>
              <a:t>Credit Portfolio Management </a:t>
            </a:r>
            <a:endParaRPr lang="fr-FR" sz="1800" b="0" i="0" u="none" strike="noStrike" baseline="0" dirty="0">
              <a:solidFill>
                <a:srgbClr val="000000"/>
              </a:solidFill>
              <a:latin typeface="Calibri" panose="020F0502020204030204" pitchFamily="34" charset="0"/>
            </a:endParaRPr>
          </a:p>
          <a:p>
            <a:endParaRPr lang="fr-FR" sz="1800" b="0" i="0" u="sng" strike="noStrike" baseline="0" dirty="0">
              <a:solidFill>
                <a:srgbClr val="000000"/>
              </a:solidFill>
              <a:latin typeface="Calibri" panose="020F0502020204030204" pitchFamily="34" charset="0"/>
            </a:endParaRPr>
          </a:p>
          <a:p>
            <a:r>
              <a:rPr lang="fr-FR" sz="1800" b="0" i="0" u="sng" strike="noStrike" baseline="0" dirty="0">
                <a:solidFill>
                  <a:srgbClr val="000000"/>
                </a:solidFill>
                <a:latin typeface="Calibri" panose="020F0502020204030204" pitchFamily="34" charset="0"/>
              </a:rPr>
              <a:t>Implantations géographiques </a:t>
            </a:r>
          </a:p>
          <a:p>
            <a:pPr algn="just"/>
            <a:r>
              <a:rPr lang="fr-FR" dirty="0">
                <a:solidFill>
                  <a:srgbClr val="000000"/>
                </a:solidFill>
                <a:latin typeface="Source Sans Pro" panose="020B0503030403020204" pitchFamily="34" charset="0"/>
              </a:rPr>
              <a:t>-   </a:t>
            </a:r>
            <a:r>
              <a:rPr lang="fr-FR" b="1" dirty="0">
                <a:solidFill>
                  <a:srgbClr val="000000"/>
                </a:solidFill>
                <a:latin typeface="Source Sans Pro" panose="020B0503030403020204" pitchFamily="34" charset="0"/>
              </a:rPr>
              <a:t>Nearshoring </a:t>
            </a:r>
            <a:r>
              <a:rPr lang="fr-FR" dirty="0">
                <a:solidFill>
                  <a:srgbClr val="000000"/>
                </a:solidFill>
                <a:latin typeface="Source Sans Pro" panose="020B0503030403020204" pitchFamily="34" charset="0"/>
              </a:rPr>
              <a:t>: certaines activités réparties dans plusieurs entités (</a:t>
            </a:r>
            <a:r>
              <a:rPr lang="fr-FR" sz="1800" i="0" u="none" strike="noStrike" baseline="0" dirty="0">
                <a:solidFill>
                  <a:srgbClr val="000000"/>
                </a:solidFill>
                <a:latin typeface="Calibri" panose="020F0502020204030204" pitchFamily="34" charset="0"/>
              </a:rPr>
              <a:t>le secrétariat général, SI et processus, Innovation et data quality...) opéreraient depuis deux centres de compétences, </a:t>
            </a:r>
            <a:r>
              <a:rPr lang="fr-FR" sz="1800" b="1" i="0" u="none" strike="noStrike" baseline="0" dirty="0">
                <a:solidFill>
                  <a:srgbClr val="000000"/>
                </a:solidFill>
                <a:latin typeface="Calibri" panose="020F0502020204030204" pitchFamily="34" charset="0"/>
              </a:rPr>
              <a:t>respectivement localisés en France et en Pologne (SG GSC Pologne) ou Bangalore (SG GSC Bangalore)</a:t>
            </a:r>
            <a:r>
              <a:rPr lang="fr-FR" sz="1800" i="0" u="none" strike="noStrike" baseline="0" dirty="0">
                <a:solidFill>
                  <a:srgbClr val="000000"/>
                </a:solidFill>
                <a:latin typeface="Calibri" panose="020F0502020204030204" pitchFamily="34" charset="0"/>
              </a:rPr>
              <a:t>=&gt; suppression de postes dans les SCP.</a:t>
            </a:r>
            <a:endParaRPr lang="fr-FR" dirty="0">
              <a:solidFill>
                <a:srgbClr val="000000"/>
              </a:solidFill>
              <a:latin typeface="Source Sans Pro" panose="020B0503030403020204" pitchFamily="34" charset="0"/>
            </a:endParaRPr>
          </a:p>
          <a:p>
            <a:endParaRPr lang="fr-FR" sz="1800" b="0" i="0" u="sng" strike="noStrike" baseline="0" dirty="0">
              <a:solidFill>
                <a:srgbClr val="000000"/>
              </a:solidFill>
              <a:latin typeface="Calibri" panose="020F0502020204030204" pitchFamily="34" charset="0"/>
            </a:endParaRPr>
          </a:p>
          <a:p>
            <a:r>
              <a:rPr lang="fr-FR" sz="1800" b="0" i="0" u="sng" strike="noStrike" baseline="0" dirty="0">
                <a:solidFill>
                  <a:srgbClr val="000000"/>
                </a:solidFill>
                <a:latin typeface="Calibri" panose="020F0502020204030204" pitchFamily="34" charset="0"/>
              </a:rPr>
              <a:t>Horaires de travail </a:t>
            </a:r>
          </a:p>
          <a:p>
            <a:pPr algn="just"/>
            <a:r>
              <a:rPr lang="fr-FR" sz="1800" b="0" i="0" u="none" strike="noStrike" baseline="0" dirty="0">
                <a:solidFill>
                  <a:srgbClr val="000000"/>
                </a:solidFill>
                <a:latin typeface="Calibri" panose="020F0502020204030204" pitchFamily="34" charset="0"/>
              </a:rPr>
              <a:t>RAS</a:t>
            </a:r>
            <a:endParaRPr lang="fr-FR" dirty="0"/>
          </a:p>
        </p:txBody>
      </p:sp>
      <p:pic>
        <p:nvPicPr>
          <p:cNvPr id="7" name="Image 6">
            <a:extLst>
              <a:ext uri="{FF2B5EF4-FFF2-40B4-BE49-F238E27FC236}">
                <a16:creationId xmlns:a16="http://schemas.microsoft.com/office/drawing/2014/main" id="{8BEE0E09-3CE8-3DFA-12B2-6452B307B54F}"/>
              </a:ext>
            </a:extLst>
          </p:cNvPr>
          <p:cNvPicPr>
            <a:picLocks noChangeAspect="1"/>
          </p:cNvPicPr>
          <p:nvPr/>
        </p:nvPicPr>
        <p:blipFill>
          <a:blip r:embed="rId4"/>
          <a:stretch>
            <a:fillRect/>
          </a:stretch>
        </p:blipFill>
        <p:spPr>
          <a:xfrm>
            <a:off x="5122441" y="6223659"/>
            <a:ext cx="1386997" cy="580603"/>
          </a:xfrm>
          <a:prstGeom prst="rect">
            <a:avLst/>
          </a:prstGeom>
        </p:spPr>
      </p:pic>
    </p:spTree>
    <p:extLst>
      <p:ext uri="{BB962C8B-B14F-4D97-AF65-F5344CB8AC3E}">
        <p14:creationId xmlns:p14="http://schemas.microsoft.com/office/powerpoint/2010/main" val="225473605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2336</TotalTime>
  <Words>2702</Words>
  <Application>Microsoft Office PowerPoint</Application>
  <PresentationFormat>Affichage à l'écran (4:3)</PresentationFormat>
  <Paragraphs>308</Paragraphs>
  <Slides>26</Slides>
  <Notes>25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26</vt:i4>
      </vt:variant>
    </vt:vector>
  </HeadingPairs>
  <TitlesOfParts>
    <vt:vector size="30" baseType="lpstr">
      <vt:lpstr>Arial</vt:lpstr>
      <vt:lpstr>Calibri</vt:lpstr>
      <vt:lpstr>Source Sans Pro</vt:lpstr>
      <vt:lpstr>Thème Office</vt:lpstr>
      <vt:lpstr>Présentation PowerPoint</vt:lpstr>
      <vt:lpstr>Sommaire</vt:lpstr>
      <vt:lpstr>1. Process &amp; Planning</vt:lpstr>
      <vt:lpstr>2. Contexte et motivations macros  du Plan 2024</vt:lpstr>
      <vt:lpstr>3. Chiffres clés du Plan 2024</vt:lpstr>
      <vt:lpstr>4. GBSU (1/3) – Contexte et motivation</vt:lpstr>
      <vt:lpstr>4. GBSU (2/3) – Impact social</vt:lpstr>
      <vt:lpstr>4. GBSU (3/3) – Chiffres clés</vt:lpstr>
      <vt:lpstr>5. GLBA (1/3) – Contexte et motivation</vt:lpstr>
      <vt:lpstr>5. GLBA (2/3) – Impact social</vt:lpstr>
      <vt:lpstr>5. GLBA (3/3) – Chiffres clés</vt:lpstr>
      <vt:lpstr>6. DFIN (1/3) – Contexte et motivation</vt:lpstr>
      <vt:lpstr>6. DFIN (2/3) – Impact social</vt:lpstr>
      <vt:lpstr>6. DFIN (3/3) – Chiffres clés</vt:lpstr>
      <vt:lpstr>7. HRCO (1/3) – Contexte et motivation</vt:lpstr>
      <vt:lpstr>7. HRCO (2/3) – Impact social</vt:lpstr>
      <vt:lpstr>7. HRCO (3/3) – Chiffres clés</vt:lpstr>
      <vt:lpstr>8. RESG (1/3) – Contexte et motivation</vt:lpstr>
      <vt:lpstr>8. RESG (2/3) – Impact social</vt:lpstr>
      <vt:lpstr>8. RESG (3/3) – Chiffres clés</vt:lpstr>
      <vt:lpstr>9. AFMO-EURO (1/3) – Contexte/motivation</vt:lpstr>
      <vt:lpstr>9. AFMO-EURO (2/3) – Impact social</vt:lpstr>
      <vt:lpstr>9. AFMO-EURO (3/3) – Chiffres clés</vt:lpstr>
      <vt:lpstr>10. SGRF (1/3) – Contexte et motivation</vt:lpstr>
      <vt:lpstr>10. SGRF (2/3) – Impact social</vt:lpstr>
      <vt:lpstr>10. SGRF (3/3) – Chiffres clés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cce</dc:creator>
  <cp:lastModifiedBy>Philippe FOURNIL</cp:lastModifiedBy>
  <cp:revision>37</cp:revision>
  <dcterms:created xsi:type="dcterms:W3CDTF">2021-01-06T13:44:50Z</dcterms:created>
  <dcterms:modified xsi:type="dcterms:W3CDTF">2024-02-21T09:48:34Z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aaa69c8-0478-4e13-9e4c-38511e3b6774_Enabled">
    <vt:lpwstr>True</vt:lpwstr>
  </property>
  <property fmtid="{D5CDD505-2E9C-101B-9397-08002B2CF9AE}" pid="3" name="MSIP_Label_1aaa69c8-0478-4e13-9e4c-38511e3b6774_SiteId">
    <vt:lpwstr>c9a7d621-4bc4-4407-b730-f428e656aa9e</vt:lpwstr>
  </property>
  <property fmtid="{D5CDD505-2E9C-101B-9397-08002B2CF9AE}" pid="4" name="MSIP_Label_1aaa69c8-0478-4e13-9e4c-38511e3b6774_Owner">
    <vt:lpwstr>phu-cuong.pham@socgen.com</vt:lpwstr>
  </property>
  <property fmtid="{D5CDD505-2E9C-101B-9397-08002B2CF9AE}" pid="5" name="MSIP_Label_1aaa69c8-0478-4e13-9e4c-38511e3b6774_SetDate">
    <vt:lpwstr>2021-01-07T09:20:40.5249206Z</vt:lpwstr>
  </property>
  <property fmtid="{D5CDD505-2E9C-101B-9397-08002B2CF9AE}" pid="6" name="MSIP_Label_1aaa69c8-0478-4e13-9e4c-38511e3b6774_Name">
    <vt:lpwstr>C0 - Public</vt:lpwstr>
  </property>
  <property fmtid="{D5CDD505-2E9C-101B-9397-08002B2CF9AE}" pid="7" name="MSIP_Label_1aaa69c8-0478-4e13-9e4c-38511e3b6774_Application">
    <vt:lpwstr>Microsoft Azure Information Protection</vt:lpwstr>
  </property>
  <property fmtid="{D5CDD505-2E9C-101B-9397-08002B2CF9AE}" pid="8" name="MSIP_Label_1aaa69c8-0478-4e13-9e4c-38511e3b6774_ActionId">
    <vt:lpwstr>e12b983f-e24c-4b9c-97b5-14d570d78cff</vt:lpwstr>
  </property>
  <property fmtid="{D5CDD505-2E9C-101B-9397-08002B2CF9AE}" pid="9" name="MSIP_Label_1aaa69c8-0478-4e13-9e4c-38511e3b6774_Extended_MSFT_Method">
    <vt:lpwstr>Manual</vt:lpwstr>
  </property>
  <property fmtid="{D5CDD505-2E9C-101B-9397-08002B2CF9AE}" pid="10" name="Sensitivity">
    <vt:lpwstr>C0 - Public</vt:lpwstr>
  </property>
</Properties>
</file>